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33"/>
    <a:srgbClr val="4A7FB4"/>
    <a:srgbClr val="4374BB"/>
    <a:srgbClr val="3378CB"/>
    <a:srgbClr val="3366CC"/>
    <a:srgbClr val="91E5E3"/>
    <a:srgbClr val="9D8D65"/>
    <a:srgbClr val="ADA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738206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5776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0800">
                  <a:noFill/>
                </a:ln>
                <a:blipFill>
                  <a:blip r:embed="rId2"/>
                  <a:tile tx="0" ty="0" sx="100000" sy="100000" flip="none" algn="tl"/>
                </a:blipFill>
                <a:latin typeface="+mn-lt"/>
              </a:rPr>
              <a:t>Мы за здоровый образ жизни!</a:t>
            </a:r>
            <a:endParaRPr lang="ru-RU" sz="5400" b="1" dirty="0">
              <a:ln w="50800">
                <a:noFill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Здоровая еда</a:t>
            </a:r>
            <a:endParaRPr lang="ru-RU" b="1" dirty="0"/>
          </a:p>
        </p:txBody>
      </p:sp>
      <p:pic>
        <p:nvPicPr>
          <p:cNvPr id="5122" name="Picture 2" descr="C:\Users\Константин\Desktop\картинки зож\es23301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3000363" cy="3000396"/>
          </a:xfrm>
          <a:prstGeom prst="rect">
            <a:avLst/>
          </a:prstGeom>
          <a:noFill/>
        </p:spPr>
      </p:pic>
      <p:pic>
        <p:nvPicPr>
          <p:cNvPr id="5124" name="Picture 4" descr="C:\Users\Константин\Desktop\0_136613_39f98d1f_-1-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3286116" cy="3000396"/>
          </a:xfrm>
          <a:prstGeom prst="rect">
            <a:avLst/>
          </a:prstGeom>
          <a:noFill/>
        </p:spPr>
      </p:pic>
      <p:pic>
        <p:nvPicPr>
          <p:cNvPr id="5125" name="Picture 5" descr="C:\Users\Константин\Desktop\44727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3000364" cy="2428868"/>
          </a:xfrm>
          <a:prstGeom prst="rect">
            <a:avLst/>
          </a:prstGeom>
          <a:noFill/>
        </p:spPr>
      </p:pic>
      <p:pic>
        <p:nvPicPr>
          <p:cNvPr id="5126" name="Picture 6" descr="C:\Users\Константин\Desktop\aD1HVe5Nge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28736"/>
            <a:ext cx="2857520" cy="3000372"/>
          </a:xfrm>
          <a:prstGeom prst="rect">
            <a:avLst/>
          </a:prstGeom>
          <a:noFill/>
        </p:spPr>
      </p:pic>
      <p:pic>
        <p:nvPicPr>
          <p:cNvPr id="5127" name="Picture 7" descr="C:\Users\Константин\Desktop\molochnie-produkti-mini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488421"/>
            <a:ext cx="3000395" cy="2369579"/>
          </a:xfrm>
          <a:prstGeom prst="rect">
            <a:avLst/>
          </a:prstGeom>
          <a:noFill/>
        </p:spPr>
      </p:pic>
      <p:pic>
        <p:nvPicPr>
          <p:cNvPr id="5129" name="Picture 9" descr="C:\Users\Константин\Desktop\kakoe-myaso-poleznee-luchsh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46995"/>
            <a:ext cx="3143240" cy="241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нстантин\Desktop\картинки зож\b5aad0de037015902986b3c2edb993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то, что ты ешь!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нстантин\Desktop\картинки зож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Сон – залог успешного дня!</a:t>
            </a:r>
            <a:endParaRPr lang="ru-RU" b="1" dirty="0"/>
          </a:p>
        </p:txBody>
      </p:sp>
      <p:pic>
        <p:nvPicPr>
          <p:cNvPr id="6146" name="Picture 2" descr="C:\Users\Константин\Desktop\41310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759" y="1486106"/>
            <a:ext cx="8667959" cy="40860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14290"/>
            <a:ext cx="8382000" cy="9144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/>
              </a:rPr>
              <a:t>Активная деятельность и активный отдых- залог бодрости и энергии!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 descr="C:\Users\Константин\Desktop\1364890384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500430" cy="2714644"/>
          </a:xfrm>
          <a:prstGeom prst="rect">
            <a:avLst/>
          </a:prstGeom>
          <a:noFill/>
        </p:spPr>
      </p:pic>
      <p:pic>
        <p:nvPicPr>
          <p:cNvPr id="7171" name="Picture 3" descr="C:\Users\Константин\Desktop\активный отдых в России-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500430" cy="2714620"/>
          </a:xfrm>
          <a:prstGeom prst="rect">
            <a:avLst/>
          </a:prstGeom>
          <a:noFill/>
        </p:spPr>
      </p:pic>
      <p:pic>
        <p:nvPicPr>
          <p:cNvPr id="7172" name="Picture 4" descr="C:\Users\Константин\Desktop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2500330" cy="1504950"/>
          </a:xfrm>
          <a:prstGeom prst="rect">
            <a:avLst/>
          </a:prstGeom>
          <a:noFill/>
        </p:spPr>
      </p:pic>
      <p:pic>
        <p:nvPicPr>
          <p:cNvPr id="7173" name="Picture 5" descr="C:\Users\Константин\Desktop\spart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57775"/>
            <a:ext cx="2500330" cy="1800225"/>
          </a:xfrm>
          <a:prstGeom prst="rect">
            <a:avLst/>
          </a:prstGeom>
          <a:noFill/>
        </p:spPr>
      </p:pic>
      <p:pic>
        <p:nvPicPr>
          <p:cNvPr id="7174" name="Picture 6" descr="C:\Users\Константин\Desktop\1407335308_otdyh-s-rebenkom-na-kip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43380"/>
            <a:ext cx="3143240" cy="2714620"/>
          </a:xfrm>
          <a:prstGeom prst="rect">
            <a:avLst/>
          </a:prstGeom>
          <a:noFill/>
        </p:spPr>
      </p:pic>
      <p:pic>
        <p:nvPicPr>
          <p:cNvPr id="7175" name="Picture 7" descr="C:\Users\Константин\Desktop\9a61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4534" y="1428736"/>
            <a:ext cx="3139466" cy="2714644"/>
          </a:xfrm>
          <a:prstGeom prst="rect">
            <a:avLst/>
          </a:prstGeom>
          <a:noFill/>
        </p:spPr>
      </p:pic>
      <p:pic>
        <p:nvPicPr>
          <p:cNvPr id="7176" name="Picture 8" descr="C:\Users\Константин\Desktop\картинки зож\img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143248"/>
            <a:ext cx="250033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2800" b="1" dirty="0" smtClean="0">
                <a:effectLst/>
              </a:rPr>
              <a:t>Отсутствие вредных привычек – залог рождения здорового поколения!</a:t>
            </a:r>
            <a:endParaRPr lang="ru-RU" sz="2800" b="1" dirty="0">
              <a:effectLst/>
            </a:endParaRPr>
          </a:p>
        </p:txBody>
      </p:sp>
      <p:pic>
        <p:nvPicPr>
          <p:cNvPr id="8195" name="Picture 3" descr="C:\Users\Константин\Desktop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64373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КУРЕНИЕ</a:t>
            </a:r>
            <a:endParaRPr lang="ru-RU" b="1" dirty="0"/>
          </a:p>
        </p:txBody>
      </p:sp>
      <p:pic>
        <p:nvPicPr>
          <p:cNvPr id="9220" name="Picture 4" descr="C:\Users\Константин\Desktop\14.05.2014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КУРЕНИЕ</a:t>
            </a:r>
            <a:endParaRPr lang="ru-RU" dirty="0"/>
          </a:p>
        </p:txBody>
      </p:sp>
      <p:pic>
        <p:nvPicPr>
          <p:cNvPr id="10242" name="Picture 2" descr="C:\Users\Константин\Desktop\картинки зож\562ef8a551b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АЛКОГОЛИЗМ</a:t>
            </a:r>
            <a:endParaRPr lang="ru-RU" b="1" dirty="0"/>
          </a:p>
        </p:txBody>
      </p:sp>
      <p:pic>
        <p:nvPicPr>
          <p:cNvPr id="11266" name="Picture 2" descr="C:\Users\Константин\Desktop\11305-chay-protiv-alkogoliz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АЛКОГОЛИЗМ</a:t>
            </a:r>
            <a:endParaRPr lang="ru-RU" dirty="0"/>
          </a:p>
        </p:txBody>
      </p:sp>
      <p:pic>
        <p:nvPicPr>
          <p:cNvPr id="12290" name="Picture 2" descr="C:\Users\Константин\Desktop\s092009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«Твое здоровье»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298"/>
            <a:ext cx="8382000" cy="50006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часто плохой аппетит.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нескольких часов работы у меня начинает болеть голова.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выгляжу усталым и подавленным, иногда раздраженным и угрюмым.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Периодически у меня бывают серьезные заболевания, когда я вынужден несколько дней оставаться в постели.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почти не занимаюсь спортом.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АЛКОГОЛИЗМ</a:t>
            </a:r>
            <a:endParaRPr lang="ru-RU" dirty="0"/>
          </a:p>
        </p:txBody>
      </p:sp>
      <p:pic>
        <p:nvPicPr>
          <p:cNvPr id="13314" name="Picture 2" descr="C:\Users\Константин\Desktop\aapm111011_6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Константин\Desktop\ruki-ladoni-trava-marihuana-narkotik-Favim.ru-8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071802" cy="2571768"/>
          </a:xfrm>
          <a:prstGeom prst="rect">
            <a:avLst/>
          </a:prstGeom>
          <a:noFill/>
        </p:spPr>
      </p:pic>
      <p:pic>
        <p:nvPicPr>
          <p:cNvPr id="14339" name="Picture 3" descr="C:\Users\Константин\Desktop\наркотики-405x24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76364"/>
            <a:ext cx="3428992" cy="2524139"/>
          </a:xfrm>
          <a:prstGeom prst="rect">
            <a:avLst/>
          </a:prstGeom>
          <a:noFill/>
        </p:spPr>
      </p:pic>
      <p:pic>
        <p:nvPicPr>
          <p:cNvPr id="14340" name="Picture 4" descr="C:\Users\Константин\Desktop\image169807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736"/>
            <a:ext cx="2643206" cy="2571768"/>
          </a:xfrm>
          <a:prstGeom prst="rect">
            <a:avLst/>
          </a:prstGeom>
          <a:noFill/>
        </p:spPr>
      </p:pic>
      <p:pic>
        <p:nvPicPr>
          <p:cNvPr id="14341" name="Picture 5" descr="C:\Users\Константин\Desktop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3143240" cy="2857496"/>
          </a:xfrm>
          <a:prstGeom prst="rect">
            <a:avLst/>
          </a:prstGeom>
          <a:noFill/>
        </p:spPr>
      </p:pic>
      <p:pic>
        <p:nvPicPr>
          <p:cNvPr id="14342" name="Picture 6" descr="C:\Users\Константин\Desktop\127826118_Lekarstv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000505"/>
            <a:ext cx="6000760" cy="2857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Константин\Desktop\be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НАРКОМАНИЯ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Константин\Desktop\1429002295_kak-rabotayut-narkoti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3035301" cy="2857520"/>
          </a:xfrm>
          <a:prstGeom prst="rect">
            <a:avLst/>
          </a:prstGeom>
          <a:noFill/>
        </p:spPr>
      </p:pic>
      <p:pic>
        <p:nvPicPr>
          <p:cNvPr id="16388" name="Picture 4" descr="C:\Users\Константин\Desktop\heroin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1500174"/>
            <a:ext cx="2928926" cy="2786082"/>
          </a:xfrm>
          <a:prstGeom prst="rect">
            <a:avLst/>
          </a:prstGeom>
          <a:noFill/>
        </p:spPr>
      </p:pic>
      <p:pic>
        <p:nvPicPr>
          <p:cNvPr id="16390" name="Picture 6" descr="C:\Users\Константин\Desktop\0000bffb_mediu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428736"/>
            <a:ext cx="3214678" cy="2857520"/>
          </a:xfrm>
          <a:prstGeom prst="rect">
            <a:avLst/>
          </a:prstGeom>
          <a:noFill/>
        </p:spPr>
      </p:pic>
      <p:pic>
        <p:nvPicPr>
          <p:cNvPr id="16391" name="Picture 7" descr="C:\Users\Константин\Desktop\1434187715_02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000396" cy="2571744"/>
          </a:xfrm>
          <a:prstGeom prst="rect">
            <a:avLst/>
          </a:prstGeom>
          <a:noFill/>
        </p:spPr>
      </p:pic>
      <p:pic>
        <p:nvPicPr>
          <p:cNvPr id="16392" name="Picture 8" descr="C:\Users\Константин\Desktop\14349698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7"/>
            <a:ext cx="3214677" cy="2571744"/>
          </a:xfrm>
          <a:prstGeom prst="rect">
            <a:avLst/>
          </a:prstGeom>
          <a:noFill/>
        </p:spPr>
      </p:pic>
      <p:pic>
        <p:nvPicPr>
          <p:cNvPr id="16393" name="Picture 9" descr="C:\Users\Константин\Desktop\1153984_4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286256"/>
            <a:ext cx="2928926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Константин\Desktop\292d8dc8340bab41b145b5476ccf8f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effectLst/>
              </a:rPr>
              <a:t>Игромания</a:t>
            </a:r>
            <a:r>
              <a:rPr lang="ru-RU" sz="3600" b="1" dirty="0" smtClean="0">
                <a:effectLst/>
              </a:rPr>
              <a:t>, интернет- и компьютерная зависимость</a:t>
            </a:r>
            <a:endParaRPr lang="ru-RU" sz="3600" b="1" dirty="0">
              <a:effectLst/>
            </a:endParaRPr>
          </a:p>
        </p:txBody>
      </p:sp>
      <p:pic>
        <p:nvPicPr>
          <p:cNvPr id="18434" name="Picture 2" descr="C:\Users\Константин\Desktop\gaming_340x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238500" cy="2643206"/>
          </a:xfrm>
          <a:prstGeom prst="rect">
            <a:avLst/>
          </a:prstGeom>
          <a:noFill/>
        </p:spPr>
      </p:pic>
      <p:pic>
        <p:nvPicPr>
          <p:cNvPr id="18435" name="Picture 3" descr="C:\Users\Константин\Desktop\2 (5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143240" cy="2571745"/>
          </a:xfrm>
          <a:prstGeom prst="rect">
            <a:avLst/>
          </a:prstGeom>
          <a:noFill/>
        </p:spPr>
      </p:pic>
      <p:pic>
        <p:nvPicPr>
          <p:cNvPr id="18436" name="Picture 4" descr="C:\Users\Константин\Desktop\Катя3-300x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428736"/>
            <a:ext cx="2857500" cy="2571768"/>
          </a:xfrm>
          <a:prstGeom prst="rect">
            <a:avLst/>
          </a:prstGeom>
          <a:noFill/>
        </p:spPr>
      </p:pic>
      <p:pic>
        <p:nvPicPr>
          <p:cNvPr id="18438" name="Picture 6" descr="C:\Users\Константин\Desktop\200903041000354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86256"/>
            <a:ext cx="2786050" cy="2571744"/>
          </a:xfrm>
          <a:prstGeom prst="rect">
            <a:avLst/>
          </a:prstGeom>
          <a:noFill/>
        </p:spPr>
      </p:pic>
      <p:pic>
        <p:nvPicPr>
          <p:cNvPr id="18439" name="Picture 7" descr="C:\Users\Константин\Desktop\02520c2a5c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428736"/>
            <a:ext cx="3000396" cy="1933575"/>
          </a:xfrm>
          <a:prstGeom prst="rect">
            <a:avLst/>
          </a:prstGeom>
          <a:noFill/>
        </p:spPr>
      </p:pic>
      <p:pic>
        <p:nvPicPr>
          <p:cNvPr id="18440" name="Picture 8" descr="C:\Users\Константин\Desktop\image0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357563"/>
            <a:ext cx="3143272" cy="2071702"/>
          </a:xfrm>
          <a:prstGeom prst="rect">
            <a:avLst/>
          </a:prstGeom>
          <a:noFill/>
        </p:spPr>
      </p:pic>
      <p:pic>
        <p:nvPicPr>
          <p:cNvPr id="18441" name="Picture 9" descr="C:\Users\Константин\Desktop\otku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5357826"/>
            <a:ext cx="3214710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Константин\Desktop\картинки зож\zdorovyi-obraz-zhizni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«Твое здоровье»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я несколько прибавил в весе.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часто кружится голова.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я курю.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детстве я перенес несколько серьезных заболеваний.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плохой сон и неприятные ощущения утром после пробуждения.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1-2 балла.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3-6 баллов.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Ваше отношение к своему здоровью трудно назвать нормальным, уже чувствуется, что вы его расстроили довольно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основательно.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7-10 баллов.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 вы умудрились довести себя до такой степени? Удивительно, что вы еще в состоянии ходить и работать. Вам немедленно нужно свои привычки, иначе…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Правила здорового образа жизни: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нстантин\Desktop\картинки зож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500462" cy="2500330"/>
          </a:xfrm>
          <a:prstGeom prst="rect">
            <a:avLst/>
          </a:prstGeom>
          <a:noFill/>
        </p:spPr>
      </p:pic>
      <p:pic>
        <p:nvPicPr>
          <p:cNvPr id="1027" name="Picture 3" descr="C:\Users\Константин\Desktop\69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37704"/>
            <a:ext cx="4143404" cy="2477048"/>
          </a:xfrm>
          <a:prstGeom prst="rect">
            <a:avLst/>
          </a:prstGeom>
          <a:noFill/>
        </p:spPr>
      </p:pic>
      <p:pic>
        <p:nvPicPr>
          <p:cNvPr id="1028" name="Picture 4" descr="C:\Users\Константин\Desktop\картинки зож\3417b7dc81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500462" cy="2786082"/>
          </a:xfrm>
          <a:prstGeom prst="rect">
            <a:avLst/>
          </a:prstGeom>
          <a:noFill/>
        </p:spPr>
      </p:pic>
      <p:pic>
        <p:nvPicPr>
          <p:cNvPr id="1029" name="Picture 5" descr="C:\Users\Константин\Desktop\vrednye-privychki-sto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71942"/>
            <a:ext cx="407196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мы пьем?</a:t>
            </a:r>
            <a:endParaRPr lang="ru-RU" b="1" dirty="0"/>
          </a:p>
        </p:txBody>
      </p:sp>
      <p:pic>
        <p:nvPicPr>
          <p:cNvPr id="1026" name="Picture 2" descr="C:\Users\Константин\Desktop\0003-003-Sladkie-gazirovannye-napit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1475" y="1571612"/>
            <a:ext cx="736393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мы пьем?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ничего вкуснее и полезнее чистой негазированной воды!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Константин\Desktop\918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48651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Что мы едим?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4098" name="Picture 2" descr="C:\Users\Константин\Desktop\depositphotos_24085219-Potato-chips-crackers-and-sauce-on-wooden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494224" cy="2722559"/>
          </a:xfrm>
          <a:prstGeom prst="rect">
            <a:avLst/>
          </a:prstGeom>
          <a:noFill/>
        </p:spPr>
      </p:pic>
      <p:pic>
        <p:nvPicPr>
          <p:cNvPr id="4099" name="Picture 3" descr="C:\Users\Константин\Desktop\s6438_129302484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30494"/>
            <a:ext cx="2786050" cy="3027506"/>
          </a:xfrm>
          <a:prstGeom prst="rect">
            <a:avLst/>
          </a:prstGeom>
          <a:noFill/>
        </p:spPr>
      </p:pic>
      <p:pic>
        <p:nvPicPr>
          <p:cNvPr id="4100" name="Picture 4" descr="C:\Users\Константин\Desktop\140239284125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560" y="3786190"/>
            <a:ext cx="2706440" cy="3071810"/>
          </a:xfrm>
          <a:prstGeom prst="rect">
            <a:avLst/>
          </a:prstGeom>
          <a:noFill/>
        </p:spPr>
      </p:pic>
      <p:pic>
        <p:nvPicPr>
          <p:cNvPr id="4101" name="Picture 5" descr="C:\Users\Константин\Desktop\2_53f052eb0a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5300" y="1142984"/>
            <a:ext cx="4738700" cy="2714644"/>
          </a:xfrm>
          <a:prstGeom prst="rect">
            <a:avLst/>
          </a:prstGeom>
          <a:noFill/>
        </p:spPr>
      </p:pic>
      <p:pic>
        <p:nvPicPr>
          <p:cNvPr id="4102" name="Picture 6" descr="C:\Users\Константин\Desktop\gordur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8"/>
            <a:ext cx="3221502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Что мы едим?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428628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Запрещенные – Е103, Е105, Е111, Е121, Е123, Е125, Е126, Е130, Е152. 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Опасные – Е102, Е110, Е120, Е124, Е127. 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Ракообразующие</a:t>
            </a:r>
            <a:r>
              <a:rPr lang="ru-RU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Е131, Е210-217, Е240, Е330.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Подозрительные – Е104, Е122, Е141, Е150, Е171, Е173, Е180, Е241, Е477.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Вызывающие расстройство кишечника – Е221-226.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Вредные для кожи – Е230-232, Е239.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Вызывающие нарушение давления – Е250, Е251.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Провоцирующие появление сыпи – Е311, Е312.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Повышающие холестерин – Е320, Е321.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Вызывающие расстройство желудка – Е338-341, Е407, Е450, Е461-466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nim-10_appl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Anim-10_apple</Template>
  <TotalTime>242</TotalTime>
  <Words>188</Words>
  <Application>Microsoft PowerPoint</Application>
  <PresentationFormat>Экран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Anim-10_apple</vt:lpstr>
      <vt:lpstr>Слайд 1</vt:lpstr>
      <vt:lpstr>Тест «Твое здоровье»</vt:lpstr>
      <vt:lpstr>Тест «Твое здоровье»</vt:lpstr>
      <vt:lpstr>РЕЗУЛЬТАТЫ</vt:lpstr>
      <vt:lpstr>Правила здорового образа жизни:</vt:lpstr>
      <vt:lpstr>Что мы пьем?</vt:lpstr>
      <vt:lpstr>Что мы пьем?</vt:lpstr>
      <vt:lpstr>Что мы едим?</vt:lpstr>
      <vt:lpstr>Что мы едим?</vt:lpstr>
      <vt:lpstr>Здоровая еда</vt:lpstr>
      <vt:lpstr>Слайд 11</vt:lpstr>
      <vt:lpstr>Ты то, что ты ешь!</vt:lpstr>
      <vt:lpstr>Сон – залог успешного дня!</vt:lpstr>
      <vt:lpstr>  Активная деятельность и активный отдых- залог бодрости и энергии! </vt:lpstr>
      <vt:lpstr> Отсутствие вредных привычек – залог рождения здорового поколения!</vt:lpstr>
      <vt:lpstr>КУРЕНИЕ</vt:lpstr>
      <vt:lpstr>КУРЕНИЕ</vt:lpstr>
      <vt:lpstr>АЛКОГОЛИЗМ</vt:lpstr>
      <vt:lpstr>АЛКОГОЛИЗМ</vt:lpstr>
      <vt:lpstr>АЛКОГОЛИЗМ</vt:lpstr>
      <vt:lpstr> НАРКОМАНИЯ </vt:lpstr>
      <vt:lpstr> НАРКОМАНИЯ </vt:lpstr>
      <vt:lpstr> НАРКОМАНИЯ </vt:lpstr>
      <vt:lpstr>Слайд 24</vt:lpstr>
      <vt:lpstr>Игромания, интернет- и компьютерная зависимость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Анимированный шаблон для презентаций</dc:subject>
  <dc:creator>Константин</dc:creator>
  <dc:description>http://freeppt.ru/ - Презентации по культуре и искусству, шаблоны PowerPoint.</dc:description>
  <cp:lastModifiedBy>Константин</cp:lastModifiedBy>
  <cp:revision>33</cp:revision>
  <dcterms:created xsi:type="dcterms:W3CDTF">2016-11-05T05:27:28Z</dcterms:created>
  <dcterms:modified xsi:type="dcterms:W3CDTF">2016-11-16T16:34:25Z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