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я" initials="Ю" lastIdx="16" clrIdx="0">
    <p:extLst>
      <p:ext uri="{19B8F6BF-5375-455C-9EA6-DF929625EA0E}">
        <p15:presenceInfo xmlns="" xmlns:p15="http://schemas.microsoft.com/office/powerpoint/2012/main" userId="Юл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614" y="-6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208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799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607819" y="1129283"/>
            <a:ext cx="1964689" cy="3601720"/>
          </a:xfrm>
          <a:custGeom>
            <a:avLst/>
            <a:gdLst/>
            <a:ahLst/>
            <a:cxnLst/>
            <a:rect l="l" t="t" r="r" b="b"/>
            <a:pathLst>
              <a:path w="1964689" h="3601720">
                <a:moveTo>
                  <a:pt x="1795526" y="0"/>
                </a:moveTo>
                <a:lnTo>
                  <a:pt x="157054" y="401"/>
                </a:lnTo>
                <a:lnTo>
                  <a:pt x="114953" y="8765"/>
                </a:lnTo>
                <a:lnTo>
                  <a:pt x="77338" y="26893"/>
                </a:lnTo>
                <a:lnTo>
                  <a:pt x="45622" y="53372"/>
                </a:lnTo>
                <a:lnTo>
                  <a:pt x="21218" y="86788"/>
                </a:lnTo>
                <a:lnTo>
                  <a:pt x="5540" y="125730"/>
                </a:lnTo>
                <a:lnTo>
                  <a:pt x="0" y="168782"/>
                </a:lnTo>
                <a:lnTo>
                  <a:pt x="402" y="3444153"/>
                </a:lnTo>
                <a:lnTo>
                  <a:pt x="8770" y="3486255"/>
                </a:lnTo>
                <a:lnTo>
                  <a:pt x="26900" y="3523871"/>
                </a:lnTo>
                <a:lnTo>
                  <a:pt x="53378" y="3555588"/>
                </a:lnTo>
                <a:lnTo>
                  <a:pt x="86794" y="3579992"/>
                </a:lnTo>
                <a:lnTo>
                  <a:pt x="125733" y="3595671"/>
                </a:lnTo>
                <a:lnTo>
                  <a:pt x="168782" y="3601212"/>
                </a:lnTo>
                <a:lnTo>
                  <a:pt x="1807274" y="3600809"/>
                </a:lnTo>
                <a:lnTo>
                  <a:pt x="1849370" y="3592440"/>
                </a:lnTo>
                <a:lnTo>
                  <a:pt x="1886981" y="3574307"/>
                </a:lnTo>
                <a:lnTo>
                  <a:pt x="1918692" y="3547824"/>
                </a:lnTo>
                <a:lnTo>
                  <a:pt x="1943093" y="3514404"/>
                </a:lnTo>
                <a:lnTo>
                  <a:pt x="1958769" y="3475459"/>
                </a:lnTo>
                <a:lnTo>
                  <a:pt x="1964308" y="3432403"/>
                </a:lnTo>
                <a:lnTo>
                  <a:pt x="1963907" y="157054"/>
                </a:lnTo>
                <a:lnTo>
                  <a:pt x="1955543" y="114953"/>
                </a:lnTo>
                <a:lnTo>
                  <a:pt x="1937415" y="77338"/>
                </a:lnTo>
                <a:lnTo>
                  <a:pt x="1910936" y="45622"/>
                </a:lnTo>
                <a:lnTo>
                  <a:pt x="1877520" y="21218"/>
                </a:lnTo>
                <a:lnTo>
                  <a:pt x="1838578" y="5540"/>
                </a:lnTo>
                <a:lnTo>
                  <a:pt x="1795526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607819" y="1129283"/>
            <a:ext cx="1964308" cy="3601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102352" y="1046988"/>
            <a:ext cx="3004185" cy="3004185"/>
          </a:xfrm>
          <a:custGeom>
            <a:avLst/>
            <a:gdLst/>
            <a:ahLst/>
            <a:cxnLst/>
            <a:rect l="l" t="t" r="r" b="b"/>
            <a:pathLst>
              <a:path w="3004184" h="3004185">
                <a:moveTo>
                  <a:pt x="2745613" y="0"/>
                </a:moveTo>
                <a:lnTo>
                  <a:pt x="258190" y="0"/>
                </a:lnTo>
                <a:lnTo>
                  <a:pt x="237011" y="855"/>
                </a:lnTo>
                <a:lnTo>
                  <a:pt x="196136" y="7502"/>
                </a:lnTo>
                <a:lnTo>
                  <a:pt x="157680" y="20286"/>
                </a:lnTo>
                <a:lnTo>
                  <a:pt x="122175" y="38676"/>
                </a:lnTo>
                <a:lnTo>
                  <a:pt x="90152" y="62142"/>
                </a:lnTo>
                <a:lnTo>
                  <a:pt x="62142" y="90152"/>
                </a:lnTo>
                <a:lnTo>
                  <a:pt x="38676" y="122175"/>
                </a:lnTo>
                <a:lnTo>
                  <a:pt x="20286" y="157680"/>
                </a:lnTo>
                <a:lnTo>
                  <a:pt x="7502" y="196136"/>
                </a:lnTo>
                <a:lnTo>
                  <a:pt x="855" y="237011"/>
                </a:lnTo>
                <a:lnTo>
                  <a:pt x="0" y="258190"/>
                </a:lnTo>
                <a:lnTo>
                  <a:pt x="0" y="2745613"/>
                </a:lnTo>
                <a:lnTo>
                  <a:pt x="3378" y="2787496"/>
                </a:lnTo>
                <a:lnTo>
                  <a:pt x="13160" y="2827226"/>
                </a:lnTo>
                <a:lnTo>
                  <a:pt x="28813" y="2864272"/>
                </a:lnTo>
                <a:lnTo>
                  <a:pt x="49808" y="2898103"/>
                </a:lnTo>
                <a:lnTo>
                  <a:pt x="75612" y="2928186"/>
                </a:lnTo>
                <a:lnTo>
                  <a:pt x="105695" y="2953991"/>
                </a:lnTo>
                <a:lnTo>
                  <a:pt x="139525" y="2974987"/>
                </a:lnTo>
                <a:lnTo>
                  <a:pt x="176572" y="2990642"/>
                </a:lnTo>
                <a:lnTo>
                  <a:pt x="216304" y="3000425"/>
                </a:lnTo>
                <a:lnTo>
                  <a:pt x="258190" y="3003804"/>
                </a:lnTo>
                <a:lnTo>
                  <a:pt x="2745613" y="3003804"/>
                </a:lnTo>
                <a:lnTo>
                  <a:pt x="2787499" y="3000425"/>
                </a:lnTo>
                <a:lnTo>
                  <a:pt x="2827231" y="2990642"/>
                </a:lnTo>
                <a:lnTo>
                  <a:pt x="2864278" y="2974987"/>
                </a:lnTo>
                <a:lnTo>
                  <a:pt x="2898108" y="2953991"/>
                </a:lnTo>
                <a:lnTo>
                  <a:pt x="2928191" y="2928186"/>
                </a:lnTo>
                <a:lnTo>
                  <a:pt x="2953995" y="2898103"/>
                </a:lnTo>
                <a:lnTo>
                  <a:pt x="2974990" y="2864272"/>
                </a:lnTo>
                <a:lnTo>
                  <a:pt x="2990643" y="2827226"/>
                </a:lnTo>
                <a:lnTo>
                  <a:pt x="3000425" y="2787496"/>
                </a:lnTo>
                <a:lnTo>
                  <a:pt x="3003804" y="2745613"/>
                </a:lnTo>
                <a:lnTo>
                  <a:pt x="3003804" y="258190"/>
                </a:lnTo>
                <a:lnTo>
                  <a:pt x="3000425" y="216304"/>
                </a:lnTo>
                <a:lnTo>
                  <a:pt x="2990643" y="176572"/>
                </a:lnTo>
                <a:lnTo>
                  <a:pt x="2974990" y="139525"/>
                </a:lnTo>
                <a:lnTo>
                  <a:pt x="2953995" y="105695"/>
                </a:lnTo>
                <a:lnTo>
                  <a:pt x="2928191" y="75612"/>
                </a:lnTo>
                <a:lnTo>
                  <a:pt x="2898108" y="49808"/>
                </a:lnTo>
                <a:lnTo>
                  <a:pt x="2864278" y="28813"/>
                </a:lnTo>
                <a:lnTo>
                  <a:pt x="2827231" y="13160"/>
                </a:lnTo>
                <a:lnTo>
                  <a:pt x="2787499" y="3378"/>
                </a:lnTo>
                <a:lnTo>
                  <a:pt x="2745613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102352" y="1046988"/>
            <a:ext cx="3003804" cy="3003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Bahnschrift"/>
                <a:cs typeface="Bahnschrif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Bahnschrift"/>
                <a:cs typeface="Bahnschrif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Bahnschrift"/>
                <a:cs typeface="Bahnschrif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6571" y="582303"/>
            <a:ext cx="6610857" cy="5600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Bahnschrift"/>
                <a:cs typeface="Bahnschrif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599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79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education.kosmo-museum.ru/quests/quests/quest_muzeinii_chas_osvoenie_luni/" TargetMode="Externa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4350"/>
            <a:ext cx="9143999" cy="4629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9600" y="1456725"/>
            <a:ext cx="761746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95" dirty="0" err="1">
                <a:solidFill>
                  <a:srgbClr val="FFFFFF"/>
                </a:solidFill>
                <a:latin typeface="Bahnschrift SemiCondensed"/>
                <a:cs typeface="Bahnschrift SemiCondensed"/>
              </a:rPr>
              <a:t>Музе</a:t>
            </a:r>
            <a:r>
              <a:rPr sz="2400" spc="-204" dirty="0" err="1">
                <a:solidFill>
                  <a:srgbClr val="FFFFFF"/>
                </a:solidFill>
                <a:latin typeface="Bahnschrift SemiCondensed"/>
                <a:cs typeface="Bahnschrift SemiCondensed"/>
              </a:rPr>
              <a:t>й</a:t>
            </a:r>
            <a:r>
              <a:rPr sz="2400" spc="-215" dirty="0" err="1">
                <a:solidFill>
                  <a:srgbClr val="FFFFFF"/>
                </a:solidFill>
                <a:latin typeface="Bahnschrift SemiCondensed"/>
                <a:cs typeface="Bahnschrift SemiCondensed"/>
              </a:rPr>
              <a:t>ны</a:t>
            </a:r>
            <a:r>
              <a:rPr sz="2400" spc="-220" dirty="0" err="1">
                <a:solidFill>
                  <a:srgbClr val="FFFFFF"/>
                </a:solidFill>
                <a:latin typeface="Bahnschrift SemiCondensed"/>
                <a:cs typeface="Bahnschrift SemiCondensed"/>
              </a:rPr>
              <a:t>й</a:t>
            </a:r>
            <a:r>
              <a:rPr sz="2400" spc="-100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 </a:t>
            </a:r>
            <a:r>
              <a:rPr lang="ru-RU" sz="2400" spc="-170" dirty="0" smtClean="0">
                <a:solidFill>
                  <a:srgbClr val="FFFFFF"/>
                </a:solidFill>
                <a:latin typeface="Bahnschrift SemiCondensed"/>
                <a:cs typeface="Bahnschrift SemiCondensed"/>
              </a:rPr>
              <a:t>урок</a:t>
            </a:r>
            <a:endParaRPr sz="2400" dirty="0">
              <a:latin typeface="Bahnschrift SemiCondensed"/>
              <a:cs typeface="Bahnschrift SemiCondensed"/>
            </a:endParaRPr>
          </a:p>
          <a:p>
            <a:pPr marL="12700"/>
            <a:r>
              <a:rPr sz="2400" spc="-200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«История</a:t>
            </a:r>
            <a:r>
              <a:rPr sz="2400" spc="-85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 </a:t>
            </a:r>
            <a:r>
              <a:rPr sz="2400" spc="-190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авт</a:t>
            </a:r>
            <a:r>
              <a:rPr sz="2400" spc="-210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ома</a:t>
            </a:r>
            <a:r>
              <a:rPr sz="2400" spc="-195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т</a:t>
            </a:r>
            <a:r>
              <a:rPr sz="2400" spc="-210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и</a:t>
            </a:r>
            <a:r>
              <a:rPr sz="2400" spc="-215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ч</a:t>
            </a:r>
            <a:r>
              <a:rPr sz="2400" spc="-165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ес</a:t>
            </a:r>
            <a:r>
              <a:rPr sz="2400" spc="-180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ких</a:t>
            </a:r>
            <a:r>
              <a:rPr sz="2400" spc="-85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 </a:t>
            </a:r>
            <a:r>
              <a:rPr sz="2400" spc="-200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станц</a:t>
            </a:r>
            <a:r>
              <a:rPr sz="2400" spc="-220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ий</a:t>
            </a:r>
            <a:r>
              <a:rPr sz="2400" spc="-100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 </a:t>
            </a:r>
            <a:r>
              <a:rPr sz="2400" spc="-215" dirty="0" err="1">
                <a:solidFill>
                  <a:srgbClr val="FFFFFF"/>
                </a:solidFill>
                <a:latin typeface="Bahnschrift SemiCondensed"/>
                <a:cs typeface="Bahnschrift SemiCondensed"/>
              </a:rPr>
              <a:t>от</a:t>
            </a:r>
            <a:r>
              <a:rPr sz="2400" spc="-85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 </a:t>
            </a:r>
            <a:r>
              <a:rPr lang="ru-RU" sz="2400" spc="-85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«</a:t>
            </a:r>
            <a:r>
              <a:rPr sz="2400" spc="-235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Лу</a:t>
            </a:r>
            <a:r>
              <a:rPr sz="2400" spc="-195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н</a:t>
            </a:r>
            <a:r>
              <a:rPr sz="2400" spc="-220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ы</a:t>
            </a:r>
            <a:r>
              <a:rPr sz="2400" spc="-145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-</a:t>
            </a:r>
            <a:r>
              <a:rPr sz="2400" spc="-80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1</a:t>
            </a:r>
            <a:r>
              <a:rPr lang="ru-RU" sz="2400" spc="-80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»</a:t>
            </a:r>
            <a:r>
              <a:rPr sz="2400" spc="-110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 </a:t>
            </a:r>
            <a:r>
              <a:rPr sz="2400" spc="-215" dirty="0" err="1">
                <a:solidFill>
                  <a:srgbClr val="FFFFFF"/>
                </a:solidFill>
                <a:latin typeface="Bahnschrift SemiCondensed"/>
                <a:cs typeface="Bahnschrift SemiCondensed"/>
              </a:rPr>
              <a:t>до</a:t>
            </a:r>
            <a:r>
              <a:rPr sz="2400" spc="-80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 </a:t>
            </a:r>
            <a:r>
              <a:rPr lang="ru-RU" sz="2400" spc="-80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«</a:t>
            </a:r>
            <a:r>
              <a:rPr sz="2400" spc="-235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Лу</a:t>
            </a:r>
            <a:r>
              <a:rPr sz="2400" spc="-195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н</a:t>
            </a:r>
            <a:r>
              <a:rPr sz="2400" spc="-225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ы</a:t>
            </a:r>
            <a:r>
              <a:rPr sz="2400" spc="-145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-</a:t>
            </a:r>
            <a:r>
              <a:rPr sz="2400" spc="-140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24»</a:t>
            </a:r>
            <a:endParaRPr sz="2400" dirty="0">
              <a:latin typeface="Bahnschrift SemiCondensed"/>
              <a:cs typeface="Bahnschrift SemiCondensed"/>
            </a:endParaRPr>
          </a:p>
          <a:p>
            <a:pPr marL="12700">
              <a:lnSpc>
                <a:spcPct val="100000"/>
              </a:lnSpc>
            </a:pPr>
            <a:r>
              <a:rPr sz="2400" spc="-170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5</a:t>
            </a:r>
            <a:r>
              <a:rPr sz="2400" spc="-145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-</a:t>
            </a:r>
            <a:r>
              <a:rPr sz="2400" spc="-190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8</a:t>
            </a:r>
            <a:r>
              <a:rPr sz="2400" spc="-100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 </a:t>
            </a:r>
            <a:r>
              <a:rPr sz="2400" spc="-185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кл</a:t>
            </a:r>
            <a:r>
              <a:rPr sz="2400" spc="-155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а</a:t>
            </a:r>
            <a:r>
              <a:rPr sz="2400" spc="-140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с</a:t>
            </a:r>
            <a:r>
              <a:rPr sz="2400" spc="-190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сы</a:t>
            </a:r>
            <a:endParaRPr sz="2400" dirty="0">
              <a:latin typeface="Bahnschrift SemiCondensed"/>
              <a:cs typeface="Bahnschrift SemiCondensed"/>
            </a:endParaRPr>
          </a:p>
        </p:txBody>
      </p:sp>
      <p:pic>
        <p:nvPicPr>
          <p:cNvPr id="4" name="Picture 3" descr="\\nas\file\0 Для общего пользования\ЛОГОТИПЫ\ЭЛЕМЕНТЫ ФС МинПросвет\МП-РФ-полный-черный-горизонтальный-Curv-2-строк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259"/>
            <a:ext cx="1743075" cy="41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33600" y="20960"/>
            <a:ext cx="504825" cy="495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38425" y="145499"/>
            <a:ext cx="18437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" b="1" dirty="0" smtClean="0"/>
              <a:t>ФЕДЕРАЛЬНЫЙ ЦЕНТР ДОПОЛНИТЕЛЬНОГО ОБРАЗОВАНИЯ</a:t>
            </a:r>
          </a:p>
          <a:p>
            <a:r>
              <a:rPr lang="ru-RU" sz="500" b="1" dirty="0" smtClean="0"/>
              <a:t>И ОРГАНИЗАЦИИ ОТДЫХА И ОЗДОРОВЛЕНИЯ ДЕТЕЙ</a:t>
            </a:r>
            <a:endParaRPr lang="ru-RU" sz="5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99" y="21764"/>
            <a:ext cx="381000" cy="4794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000" y="120823"/>
            <a:ext cx="19049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b="1" dirty="0" smtClean="0"/>
              <a:t>ЦЕНТР  ДЕТСКО-ЮНОШЕСКОГО ТУРИЗМА, КРАЕВЕДЕНИЯ</a:t>
            </a:r>
          </a:p>
          <a:p>
            <a:r>
              <a:rPr lang="ru-RU" sz="500" b="1" dirty="0" smtClean="0"/>
              <a:t>И ОРГАНИЗАЦИИ ОТДЫХА И ОЗДОРОВЛЕНИЯ ДЕТЕЙ  </a:t>
            </a:r>
            <a:br>
              <a:rPr lang="ru-RU" sz="500" b="1" dirty="0" smtClean="0"/>
            </a:br>
            <a:r>
              <a:rPr lang="ru-RU" sz="500" b="1" dirty="0" smtClean="0"/>
              <a:t>ФГБОУ ДО ФЦДО</a:t>
            </a:r>
            <a:endParaRPr lang="ru-RU" sz="5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0960"/>
            <a:ext cx="575743" cy="4686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391400" y="97739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b="1" dirty="0" smtClean="0"/>
              <a:t>ГБУ КУЛЬТУРЫ Г. МОСКВЫ</a:t>
            </a:r>
          </a:p>
          <a:p>
            <a:r>
              <a:rPr lang="ru-RU" sz="600" b="1" dirty="0" smtClean="0"/>
              <a:t>"МЕМОРИАЛЬНЫЙ МУЗЕЙ КОСМОНАВТИКИ"</a:t>
            </a:r>
            <a:endParaRPr lang="ru-RU" sz="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438150"/>
            <a:ext cx="6265164" cy="3525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82597" y="4077110"/>
            <a:ext cx="347040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50" dirty="0">
                <a:solidFill>
                  <a:srgbClr val="006FC0"/>
                </a:solidFill>
                <a:latin typeface="Bahnschrift"/>
                <a:cs typeface="Bahnschrift"/>
              </a:rPr>
              <a:t>10</a:t>
            </a:r>
            <a:r>
              <a:rPr sz="2800" b="1" spc="-100" dirty="0">
                <a:solidFill>
                  <a:srgbClr val="006FC0"/>
                </a:solidFill>
                <a:latin typeface="Bahnschrift"/>
                <a:cs typeface="Bahnschrift"/>
              </a:rPr>
              <a:t> </a:t>
            </a:r>
            <a:r>
              <a:rPr sz="2800" b="1" spc="-235" dirty="0">
                <a:solidFill>
                  <a:srgbClr val="006FC0"/>
                </a:solidFill>
                <a:latin typeface="Bahnschrift"/>
                <a:cs typeface="Bahnschrift"/>
              </a:rPr>
              <a:t>ноября</a:t>
            </a:r>
            <a:r>
              <a:rPr sz="2800" b="1" spc="-100" dirty="0">
                <a:solidFill>
                  <a:srgbClr val="006FC0"/>
                </a:solidFill>
                <a:latin typeface="Bahnschrift"/>
                <a:cs typeface="Bahnschrift"/>
              </a:rPr>
              <a:t> </a:t>
            </a:r>
            <a:r>
              <a:rPr sz="2800" b="1" spc="-160" dirty="0">
                <a:solidFill>
                  <a:srgbClr val="006FC0"/>
                </a:solidFill>
                <a:latin typeface="Bahnschrift"/>
                <a:cs typeface="Bahnschrift"/>
              </a:rPr>
              <a:t>1970</a:t>
            </a:r>
            <a:r>
              <a:rPr sz="2800" b="1" spc="-100" dirty="0">
                <a:solidFill>
                  <a:srgbClr val="006FC0"/>
                </a:solidFill>
                <a:latin typeface="Bahnschrift"/>
                <a:cs typeface="Bahnschrift"/>
              </a:rPr>
              <a:t> </a:t>
            </a:r>
            <a:r>
              <a:rPr sz="2800" b="1" spc="-175" dirty="0">
                <a:solidFill>
                  <a:srgbClr val="006FC0"/>
                </a:solidFill>
                <a:latin typeface="Bahnschrift"/>
                <a:cs typeface="Bahnschrift"/>
              </a:rPr>
              <a:t>г</a:t>
            </a:r>
            <a:r>
              <a:rPr sz="2800" b="1" spc="-225" dirty="0">
                <a:solidFill>
                  <a:srgbClr val="006FC0"/>
                </a:solidFill>
                <a:latin typeface="Bahnschrift"/>
                <a:cs typeface="Bahnschrift"/>
              </a:rPr>
              <a:t>ода</a:t>
            </a:r>
            <a:endParaRPr sz="2800" dirty="0">
              <a:latin typeface="Bahnschrift"/>
              <a:cs typeface="Bahnschrif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95616" y="1670304"/>
            <a:ext cx="1224280" cy="76200"/>
          </a:xfrm>
          <a:custGeom>
            <a:avLst/>
            <a:gdLst/>
            <a:ahLst/>
            <a:cxnLst/>
            <a:rect l="l" t="t" r="r" b="b"/>
            <a:pathLst>
              <a:path w="1224279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224279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224279" h="76200">
                <a:moveTo>
                  <a:pt x="1224152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224152" y="44450"/>
                </a:lnTo>
                <a:lnTo>
                  <a:pt x="1224152" y="3175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76515" y="1187645"/>
            <a:ext cx="1183640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100" spc="-135" dirty="0" err="1">
                <a:latin typeface="Bahnschrift SemiCondensed"/>
                <a:cs typeface="Bahnschrift SemiCondensed"/>
              </a:rPr>
              <a:t>М</a:t>
            </a:r>
            <a:r>
              <a:rPr sz="1100" spc="-75" dirty="0" err="1">
                <a:latin typeface="Bahnschrift SemiCondensed"/>
                <a:cs typeface="Bahnschrift SemiCondensed"/>
              </a:rPr>
              <a:t>а</a:t>
            </a:r>
            <a:r>
              <a:rPr sz="1100" spc="-80" dirty="0" err="1">
                <a:latin typeface="Bahnschrift SemiCondensed"/>
                <a:cs typeface="Bahnschrift SemiCondensed"/>
              </a:rPr>
              <a:t>к</a:t>
            </a:r>
            <a:r>
              <a:rPr sz="1100" spc="-85" dirty="0" err="1">
                <a:latin typeface="Bahnschrift SemiCondensed"/>
                <a:cs typeface="Bahnschrift SemiCondensed"/>
              </a:rPr>
              <a:t>е</a:t>
            </a:r>
            <a:r>
              <a:rPr sz="1100" spc="-100" dirty="0" err="1">
                <a:latin typeface="Bahnschrift SemiCondensed"/>
                <a:cs typeface="Bahnschrift SemiCondensed"/>
              </a:rPr>
              <a:t>т</a:t>
            </a:r>
            <a:r>
              <a:rPr sz="1100" spc="-35" dirty="0">
                <a:latin typeface="Bahnschrift SemiCondensed"/>
                <a:cs typeface="Bahnschrift SemiCondensed"/>
              </a:rPr>
              <a:t> </a:t>
            </a:r>
            <a:r>
              <a:rPr lang="ru-RU" sz="1100" spc="-250" dirty="0">
                <a:latin typeface="Bahnschrift SemiCondensed"/>
                <a:cs typeface="Bahnschrift SemiCondensed"/>
              </a:rPr>
              <a:t>« </a:t>
            </a:r>
            <a:r>
              <a:rPr sz="1100" spc="-150" dirty="0" err="1">
                <a:latin typeface="Bahnschrift SemiCondensed"/>
                <a:cs typeface="Bahnschrift SemiCondensed"/>
              </a:rPr>
              <a:t>Л</a:t>
            </a:r>
            <a:r>
              <a:rPr sz="1100" spc="-70" dirty="0" err="1">
                <a:latin typeface="Bahnschrift SemiCondensed"/>
                <a:cs typeface="Bahnschrift SemiCondensed"/>
              </a:rPr>
              <a:t>у</a:t>
            </a:r>
            <a:r>
              <a:rPr sz="1100" spc="-95" dirty="0" err="1">
                <a:latin typeface="Bahnschrift SemiCondensed"/>
                <a:cs typeface="Bahnschrift SemiCondensed"/>
              </a:rPr>
              <a:t>но</a:t>
            </a:r>
            <a:r>
              <a:rPr sz="1100" spc="-80" dirty="0" err="1">
                <a:latin typeface="Bahnschrift SemiCondensed"/>
                <a:cs typeface="Bahnschrift SemiCondensed"/>
              </a:rPr>
              <a:t>х</a:t>
            </a:r>
            <a:r>
              <a:rPr sz="1100" spc="-90" dirty="0" err="1">
                <a:latin typeface="Bahnschrift SemiCondensed"/>
                <a:cs typeface="Bahnschrift SemiCondensed"/>
              </a:rPr>
              <a:t>о</a:t>
            </a:r>
            <a:r>
              <a:rPr sz="1100" spc="-95" dirty="0" err="1">
                <a:latin typeface="Bahnschrift SemiCondensed"/>
                <a:cs typeface="Bahnschrift SemiCondensed"/>
              </a:rPr>
              <a:t>д</a:t>
            </a:r>
            <a:r>
              <a:rPr lang="ru-RU" sz="1100" spc="-95" dirty="0">
                <a:latin typeface="Bahnschrift SemiCondensed"/>
                <a:cs typeface="Bahnschrift SemiCondensed"/>
              </a:rPr>
              <a:t>а</a:t>
            </a:r>
            <a:r>
              <a:rPr sz="1100" spc="-75" dirty="0">
                <a:latin typeface="Bahnschrift SemiCondensed"/>
                <a:cs typeface="Bahnschrift SemiCondensed"/>
              </a:rPr>
              <a:t>-</a:t>
            </a:r>
            <a:r>
              <a:rPr lang="ru-RU" sz="1100" spc="-30" dirty="0">
                <a:latin typeface="Bahnschrift SemiCondensed"/>
                <a:cs typeface="Bahnschrift SemiCondensed"/>
              </a:rPr>
              <a:t>1</a:t>
            </a:r>
            <a:r>
              <a:rPr lang="ru-RU" sz="1100" spc="-250" dirty="0">
                <a:latin typeface="Bahnschrift SemiCondensed"/>
                <a:cs typeface="Bahnschrift SemiCondensed"/>
              </a:rPr>
              <a:t> »</a:t>
            </a:r>
            <a:r>
              <a:rPr sz="1100" spc="-30" dirty="0">
                <a:latin typeface="Bahnschrift SemiCondensed"/>
                <a:cs typeface="Bahnschrift SemiCondensed"/>
              </a:rPr>
              <a:t>. </a:t>
            </a:r>
            <a:r>
              <a:rPr sz="1100" spc="-135" dirty="0">
                <a:latin typeface="Bahnschrift SemiCondensed"/>
                <a:cs typeface="Bahnschrift SemiCondensed"/>
              </a:rPr>
              <a:t>М</a:t>
            </a:r>
            <a:r>
              <a:rPr sz="1100" spc="-70" dirty="0">
                <a:latin typeface="Bahnschrift SemiCondensed"/>
                <a:cs typeface="Bahnschrift SemiCondensed"/>
              </a:rPr>
              <a:t>у</a:t>
            </a:r>
            <a:r>
              <a:rPr sz="1100" spc="-90" dirty="0">
                <a:latin typeface="Bahnschrift SemiCondensed"/>
                <a:cs typeface="Bahnschrift SemiCondensed"/>
              </a:rPr>
              <a:t>зей</a:t>
            </a:r>
            <a:r>
              <a:rPr sz="1100" spc="-35" dirty="0">
                <a:latin typeface="Bahnschrift SemiCondensed"/>
                <a:cs typeface="Bahnschrift SemiCondensed"/>
              </a:rPr>
              <a:t> </a:t>
            </a:r>
            <a:r>
              <a:rPr sz="1100" spc="-80" dirty="0">
                <a:latin typeface="Bahnschrift SemiCondensed"/>
                <a:cs typeface="Bahnschrift SemiCondensed"/>
              </a:rPr>
              <a:t>к</a:t>
            </a:r>
            <a:r>
              <a:rPr sz="1100" spc="-100" dirty="0">
                <a:latin typeface="Bahnschrift SemiCondensed"/>
                <a:cs typeface="Bahnschrift SemiCondensed"/>
              </a:rPr>
              <a:t>о</a:t>
            </a:r>
            <a:r>
              <a:rPr sz="1100" spc="-75" dirty="0">
                <a:latin typeface="Bahnschrift SemiCondensed"/>
                <a:cs typeface="Bahnschrift SemiCondensed"/>
              </a:rPr>
              <a:t>с</a:t>
            </a:r>
            <a:r>
              <a:rPr sz="1100" spc="-110" dirty="0">
                <a:latin typeface="Bahnschrift SemiCondensed"/>
                <a:cs typeface="Bahnschrift SemiCondensed"/>
              </a:rPr>
              <a:t>м</a:t>
            </a:r>
            <a:r>
              <a:rPr sz="1100" spc="-100" dirty="0">
                <a:latin typeface="Bahnschrift SemiCondensed"/>
                <a:cs typeface="Bahnschrift SemiCondensed"/>
              </a:rPr>
              <a:t>о</a:t>
            </a:r>
            <a:r>
              <a:rPr sz="1100" spc="-90" dirty="0">
                <a:latin typeface="Bahnschrift SemiCondensed"/>
                <a:cs typeface="Bahnschrift SemiCondensed"/>
              </a:rPr>
              <a:t>на</a:t>
            </a:r>
            <a:r>
              <a:rPr sz="1100" spc="-95" dirty="0">
                <a:latin typeface="Bahnschrift SemiCondensed"/>
                <a:cs typeface="Bahnschrift SemiCondensed"/>
              </a:rPr>
              <a:t>вти</a:t>
            </a:r>
            <a:r>
              <a:rPr sz="1100" spc="-80" dirty="0">
                <a:latin typeface="Bahnschrift SemiCondensed"/>
                <a:cs typeface="Bahnschrift SemiCondensed"/>
              </a:rPr>
              <a:t>к</a:t>
            </a:r>
            <a:r>
              <a:rPr sz="1100" spc="-95" dirty="0">
                <a:latin typeface="Bahnschrift SemiCondensed"/>
                <a:cs typeface="Bahnschrift SemiCondensed"/>
              </a:rPr>
              <a:t>и</a:t>
            </a:r>
            <a:endParaRPr sz="1100" dirty="0">
              <a:latin typeface="Bahnschrift SemiCondensed"/>
              <a:cs typeface="Bahnschrift SemiCondense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1" y="0"/>
            <a:ext cx="1152143" cy="5143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82597" y="4504134"/>
            <a:ext cx="377520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2800" spc="-250" dirty="0">
                <a:latin typeface="Bahnschrift SemiCondensed"/>
                <a:cs typeface="Bahnschrift SemiCondensed"/>
              </a:rPr>
              <a:t>«Луна-17»</a:t>
            </a:r>
            <a:r>
              <a:rPr sz="2800" spc="-120" dirty="0">
                <a:latin typeface="Bahnschrift SemiCondensed"/>
                <a:cs typeface="Bahnschrift SemiCondensed"/>
              </a:rPr>
              <a:t>.</a:t>
            </a:r>
            <a:r>
              <a:rPr sz="2800" spc="-110" dirty="0">
                <a:latin typeface="Bahnschrift SemiCondensed"/>
                <a:cs typeface="Bahnschrift SemiCondensed"/>
              </a:rPr>
              <a:t> </a:t>
            </a:r>
            <a:r>
              <a:rPr lang="ru-RU" sz="2800" spc="-250" dirty="0">
                <a:latin typeface="Bahnschrift SemiCondensed"/>
                <a:cs typeface="Bahnschrift SemiCondensed"/>
              </a:rPr>
              <a:t>«</a:t>
            </a:r>
            <a:r>
              <a:rPr sz="2800" spc="-270" dirty="0">
                <a:latin typeface="Bahnschrift SemiCondensed"/>
                <a:cs typeface="Bahnschrift SemiCondensed"/>
              </a:rPr>
              <a:t>Лун</a:t>
            </a:r>
            <a:r>
              <a:rPr sz="2800" spc="-240" dirty="0">
                <a:latin typeface="Bahnschrift SemiCondensed"/>
                <a:cs typeface="Bahnschrift SemiCondensed"/>
              </a:rPr>
              <a:t>о</a:t>
            </a:r>
            <a:r>
              <a:rPr sz="2800" spc="-210" dirty="0">
                <a:latin typeface="Bahnschrift SemiCondensed"/>
                <a:cs typeface="Bahnschrift SemiCondensed"/>
              </a:rPr>
              <a:t>хо</a:t>
            </a:r>
            <a:r>
              <a:rPr sz="2800" spc="-240" dirty="0">
                <a:latin typeface="Bahnschrift SemiCondensed"/>
                <a:cs typeface="Bahnschrift SemiCondensed"/>
              </a:rPr>
              <a:t>д</a:t>
            </a:r>
            <a:r>
              <a:rPr sz="2800" spc="-180" dirty="0">
                <a:latin typeface="Bahnschrift SemiCondensed"/>
                <a:cs typeface="Bahnschrift SemiCondensed"/>
              </a:rPr>
              <a:t>-</a:t>
            </a:r>
            <a:r>
              <a:rPr sz="2800" spc="-10" dirty="0">
                <a:latin typeface="Bahnschrift SemiCondensed"/>
                <a:cs typeface="Bahnschrift SemiCondensed"/>
              </a:rPr>
              <a:t>1</a:t>
            </a:r>
            <a:r>
              <a:rPr lang="ru-RU" sz="2800" spc="-250" dirty="0">
                <a:latin typeface="Bahnschrift SemiCondensed"/>
                <a:cs typeface="Bahnschrift SemiCondensed"/>
              </a:rPr>
              <a:t>»</a:t>
            </a:r>
            <a:endParaRPr sz="2800" dirty="0">
              <a:latin typeface="Bahnschrift SemiCondensed"/>
              <a:cs typeface="Bahnschrift SemiCondense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4458" y="696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9" name="object 3"/>
          <p:cNvSpPr txBox="1"/>
          <p:nvPr/>
        </p:nvSpPr>
        <p:spPr>
          <a:xfrm>
            <a:off x="580642" y="439017"/>
            <a:ext cx="276999" cy="200077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 err="1">
                <a:solidFill>
                  <a:srgbClr val="FFFFFF"/>
                </a:solidFill>
                <a:latin typeface="Bahnschrift SemiCondensed"/>
                <a:cs typeface="Bahnschrift SemiCondensed"/>
              </a:rPr>
              <a:t>Му</a:t>
            </a:r>
            <a:r>
              <a:rPr sz="1800" spc="-10" dirty="0" err="1">
                <a:solidFill>
                  <a:srgbClr val="FFFFFF"/>
                </a:solidFill>
                <a:latin typeface="Bahnschrift SemiCondensed"/>
                <a:cs typeface="Bahnschrift SemiCondensed"/>
              </a:rPr>
              <a:t>з</a:t>
            </a:r>
            <a:r>
              <a:rPr sz="1800" dirty="0" err="1">
                <a:solidFill>
                  <a:srgbClr val="FFFFFF"/>
                </a:solidFill>
                <a:latin typeface="Bahnschrift SemiCondensed"/>
                <a:cs typeface="Bahnschrift SemiCondensed"/>
              </a:rPr>
              <a:t>ейный</a:t>
            </a:r>
            <a:r>
              <a:rPr sz="1800" spc="-55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 </a:t>
            </a:r>
            <a:r>
              <a:rPr lang="ru-RU" dirty="0" smtClean="0">
                <a:solidFill>
                  <a:srgbClr val="FFFFFF"/>
                </a:solidFill>
                <a:latin typeface="Bahnschrift SemiCondensed"/>
                <a:cs typeface="Bahnschrift SemiCondensed"/>
              </a:rPr>
              <a:t>урок</a:t>
            </a:r>
            <a:endParaRPr sz="1800" dirty="0">
              <a:latin typeface="Bahnschrift SemiCondensed"/>
              <a:cs typeface="Bahnschrift SemiCondense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4386" y="4105761"/>
            <a:ext cx="316001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90" dirty="0">
                <a:solidFill>
                  <a:srgbClr val="006FC0"/>
                </a:solidFill>
                <a:latin typeface="Bahnschrift"/>
                <a:cs typeface="Bahnschrift"/>
              </a:rPr>
              <a:t>9</a:t>
            </a:r>
            <a:r>
              <a:rPr sz="2800" b="1" spc="-100" dirty="0">
                <a:solidFill>
                  <a:srgbClr val="006FC0"/>
                </a:solidFill>
                <a:latin typeface="Bahnschrift"/>
                <a:cs typeface="Bahnschrift"/>
              </a:rPr>
              <a:t> </a:t>
            </a:r>
            <a:r>
              <a:rPr sz="2800" b="1" spc="-175" dirty="0" err="1">
                <a:solidFill>
                  <a:srgbClr val="006FC0"/>
                </a:solidFill>
                <a:latin typeface="Bahnschrift"/>
                <a:cs typeface="Bahnschrift"/>
              </a:rPr>
              <a:t>а</a:t>
            </a:r>
            <a:r>
              <a:rPr sz="2800" b="1" spc="-229" dirty="0" err="1">
                <a:solidFill>
                  <a:srgbClr val="006FC0"/>
                </a:solidFill>
                <a:latin typeface="Bahnschrift"/>
                <a:cs typeface="Bahnschrift"/>
              </a:rPr>
              <a:t>в</a:t>
            </a:r>
            <a:r>
              <a:rPr sz="2800" b="1" spc="-175" dirty="0" err="1">
                <a:solidFill>
                  <a:srgbClr val="006FC0"/>
                </a:solidFill>
                <a:latin typeface="Bahnschrift"/>
                <a:cs typeface="Bahnschrift"/>
              </a:rPr>
              <a:t>г</a:t>
            </a:r>
            <a:r>
              <a:rPr sz="2800" b="1" spc="-200" dirty="0" err="1">
                <a:solidFill>
                  <a:srgbClr val="006FC0"/>
                </a:solidFill>
                <a:latin typeface="Bahnschrift"/>
                <a:cs typeface="Bahnschrift"/>
              </a:rPr>
              <a:t>уста</a:t>
            </a:r>
            <a:r>
              <a:rPr sz="2800" b="1" spc="-114" dirty="0">
                <a:solidFill>
                  <a:srgbClr val="006FC0"/>
                </a:solidFill>
                <a:latin typeface="Bahnschrift"/>
                <a:cs typeface="Bahnschrift"/>
              </a:rPr>
              <a:t> </a:t>
            </a:r>
            <a:r>
              <a:rPr sz="2800" b="1" spc="-160" dirty="0">
                <a:solidFill>
                  <a:srgbClr val="006FC0"/>
                </a:solidFill>
                <a:latin typeface="Bahnschrift"/>
                <a:cs typeface="Bahnschrift"/>
              </a:rPr>
              <a:t>1976</a:t>
            </a:r>
            <a:r>
              <a:rPr lang="ru-RU" sz="2800" b="1" spc="-160" dirty="0">
                <a:solidFill>
                  <a:srgbClr val="006FC0"/>
                </a:solidFill>
                <a:latin typeface="Bahnschrift"/>
                <a:cs typeface="Bahnschrift"/>
              </a:rPr>
              <a:t> года</a:t>
            </a:r>
            <a:endParaRPr sz="2800" dirty="0">
              <a:latin typeface="Bahnschrift"/>
              <a:cs typeface="Bahnschrif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8383" y="195071"/>
            <a:ext cx="3816096" cy="3816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6108" y="1453896"/>
            <a:ext cx="1224280" cy="76200"/>
          </a:xfrm>
          <a:custGeom>
            <a:avLst/>
            <a:gdLst/>
            <a:ahLst/>
            <a:cxnLst/>
            <a:rect l="l" t="t" r="r" b="b"/>
            <a:pathLst>
              <a:path w="1224279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224279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224279" h="76200">
                <a:moveTo>
                  <a:pt x="1224152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224152" y="44450"/>
                </a:lnTo>
                <a:lnTo>
                  <a:pt x="1224152" y="3175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15736" y="1187645"/>
            <a:ext cx="149466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35" dirty="0">
                <a:latin typeface="Bahnschrift SemiCondensed"/>
                <a:cs typeface="Bahnschrift SemiCondensed"/>
              </a:rPr>
              <a:t>М</a:t>
            </a:r>
            <a:r>
              <a:rPr sz="1100" spc="-75" dirty="0">
                <a:latin typeface="Bahnschrift SemiCondensed"/>
                <a:cs typeface="Bahnschrift SemiCondensed"/>
              </a:rPr>
              <a:t>а</a:t>
            </a:r>
            <a:r>
              <a:rPr sz="1100" spc="-80" dirty="0">
                <a:latin typeface="Bahnschrift SemiCondensed"/>
                <a:cs typeface="Bahnschrift SemiCondensed"/>
              </a:rPr>
              <a:t>к</a:t>
            </a:r>
            <a:r>
              <a:rPr sz="1100" spc="-85" dirty="0">
                <a:latin typeface="Bahnschrift SemiCondensed"/>
                <a:cs typeface="Bahnschrift SemiCondensed"/>
              </a:rPr>
              <a:t>е</a:t>
            </a:r>
            <a:r>
              <a:rPr sz="1100" spc="-100" dirty="0">
                <a:latin typeface="Bahnschrift SemiCondensed"/>
                <a:cs typeface="Bahnschrift SemiCondensed"/>
              </a:rPr>
              <a:t>т</a:t>
            </a:r>
            <a:r>
              <a:rPr sz="1100" spc="-35" dirty="0">
                <a:latin typeface="Bahnschrift SemiCondensed"/>
                <a:cs typeface="Bahnschrift SemiCondensed"/>
              </a:rPr>
              <a:t> </a:t>
            </a:r>
            <a:r>
              <a:rPr sz="1100" spc="-75" dirty="0" err="1">
                <a:latin typeface="Bahnschrift SemiCondensed"/>
                <a:cs typeface="Bahnschrift SemiCondensed"/>
              </a:rPr>
              <a:t>с</a:t>
            </a:r>
            <a:r>
              <a:rPr sz="1100" spc="-95" dirty="0" err="1">
                <a:latin typeface="Bahnschrift SemiCondensed"/>
                <a:cs typeface="Bahnschrift SemiCondensed"/>
              </a:rPr>
              <a:t>танции</a:t>
            </a:r>
            <a:r>
              <a:rPr sz="1100" spc="-45" dirty="0">
                <a:latin typeface="Bahnschrift SemiCondensed"/>
                <a:cs typeface="Bahnschrift SemiCondensed"/>
              </a:rPr>
              <a:t> </a:t>
            </a:r>
            <a:r>
              <a:rPr lang="ru-RU" sz="1100" spc="-250" dirty="0">
                <a:latin typeface="Bahnschrift SemiCondensed"/>
                <a:cs typeface="Bahnschrift SemiCondensed"/>
              </a:rPr>
              <a:t>« </a:t>
            </a:r>
            <a:r>
              <a:rPr sz="1100" spc="-150" dirty="0">
                <a:latin typeface="Bahnschrift SemiCondensed"/>
                <a:cs typeface="Bahnschrift SemiCondensed"/>
              </a:rPr>
              <a:t>Л</a:t>
            </a:r>
            <a:r>
              <a:rPr sz="1100" spc="-70" dirty="0">
                <a:latin typeface="Bahnschrift SemiCondensed"/>
                <a:cs typeface="Bahnschrift SemiCondensed"/>
              </a:rPr>
              <a:t>у</a:t>
            </a:r>
            <a:r>
              <a:rPr sz="1100" spc="-90" dirty="0">
                <a:latin typeface="Bahnschrift SemiCondensed"/>
                <a:cs typeface="Bahnschrift SemiCondensed"/>
              </a:rPr>
              <a:t>н</a:t>
            </a:r>
            <a:r>
              <a:rPr sz="1100" spc="-80" dirty="0">
                <a:latin typeface="Bahnschrift SemiCondensed"/>
                <a:cs typeface="Bahnschrift SemiCondensed"/>
              </a:rPr>
              <a:t>а</a:t>
            </a:r>
            <a:r>
              <a:rPr sz="1100" spc="-75" dirty="0">
                <a:latin typeface="Bahnschrift SemiCondensed"/>
                <a:cs typeface="Bahnschrift SemiCondensed"/>
              </a:rPr>
              <a:t>-</a:t>
            </a:r>
            <a:r>
              <a:rPr sz="1100" spc="-70" dirty="0">
                <a:latin typeface="Bahnschrift SemiCondensed"/>
                <a:cs typeface="Bahnschrift SemiCondensed"/>
              </a:rPr>
              <a:t>2</a:t>
            </a:r>
            <a:r>
              <a:rPr sz="1100" dirty="0">
                <a:latin typeface="Bahnschrift SemiCondensed"/>
                <a:cs typeface="Bahnschrift SemiCondensed"/>
              </a:rPr>
              <a:t>4</a:t>
            </a:r>
            <a:r>
              <a:rPr lang="ru-RU" sz="1100" spc="-250" dirty="0">
                <a:latin typeface="Bahnschrift SemiCondensed"/>
                <a:cs typeface="Bahnschrift SemiCondensed"/>
              </a:rPr>
              <a:t> »</a:t>
            </a:r>
            <a:endParaRPr sz="1100" dirty="0">
              <a:latin typeface="Bahnschrift SemiCondensed"/>
              <a:cs typeface="Bahnschrift SemiCondense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1" y="0"/>
            <a:ext cx="1152143" cy="5143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64386" y="4532481"/>
            <a:ext cx="600900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2800" spc="-145" dirty="0">
                <a:latin typeface="Bahnschrift SemiCondensed"/>
                <a:cs typeface="Bahnschrift SemiCondensed"/>
              </a:rPr>
              <a:t>«</a:t>
            </a:r>
            <a:r>
              <a:rPr sz="2800" spc="-250" dirty="0">
                <a:latin typeface="Bahnschrift SemiCondensed"/>
                <a:cs typeface="Bahnschrift SemiCondensed"/>
              </a:rPr>
              <a:t>Лун</a:t>
            </a:r>
            <a:r>
              <a:rPr sz="2800" spc="-215" dirty="0">
                <a:latin typeface="Bahnschrift SemiCondensed"/>
                <a:cs typeface="Bahnschrift SemiCondensed"/>
              </a:rPr>
              <a:t>а</a:t>
            </a:r>
            <a:r>
              <a:rPr sz="2800" spc="-180" dirty="0">
                <a:latin typeface="Bahnschrift SemiCondensed"/>
                <a:cs typeface="Bahnschrift SemiCondensed"/>
              </a:rPr>
              <a:t>-</a:t>
            </a:r>
            <a:r>
              <a:rPr sz="2800" spc="-175" dirty="0">
                <a:latin typeface="Bahnschrift SemiCondensed"/>
                <a:cs typeface="Bahnschrift SemiCondensed"/>
              </a:rPr>
              <a:t>2</a:t>
            </a:r>
            <a:r>
              <a:rPr sz="2800" spc="-190" dirty="0">
                <a:latin typeface="Bahnschrift SemiCondensed"/>
                <a:cs typeface="Bahnschrift SemiCondensed"/>
              </a:rPr>
              <a:t>4</a:t>
            </a:r>
            <a:r>
              <a:rPr lang="ru-RU" sz="2800" spc="-215" dirty="0">
                <a:latin typeface="Bahnschrift SemiCondensed"/>
                <a:cs typeface="Bahnschrift SemiCondensed"/>
              </a:rPr>
              <a:t>»</a:t>
            </a:r>
            <a:r>
              <a:rPr sz="2800" spc="-85" dirty="0">
                <a:latin typeface="Bahnschrift SemiCondensed"/>
                <a:cs typeface="Bahnschrift SemiCondensed"/>
              </a:rPr>
              <a:t>,</a:t>
            </a:r>
            <a:r>
              <a:rPr sz="2800" spc="-110" dirty="0">
                <a:latin typeface="Bahnschrift SemiCondensed"/>
                <a:cs typeface="Bahnschrift SemiCondensed"/>
              </a:rPr>
              <a:t> </a:t>
            </a:r>
            <a:r>
              <a:rPr sz="2800" spc="-240" dirty="0">
                <a:latin typeface="Bahnschrift SemiCondensed"/>
                <a:cs typeface="Bahnschrift SemiCondensed"/>
              </a:rPr>
              <a:t>последний</a:t>
            </a:r>
            <a:r>
              <a:rPr sz="2800" spc="-100" dirty="0">
                <a:latin typeface="Bahnschrift SemiCondensed"/>
                <a:cs typeface="Bahnschrift SemiCondensed"/>
              </a:rPr>
              <a:t> </a:t>
            </a:r>
            <a:r>
              <a:rPr sz="2800" spc="-225" dirty="0" err="1">
                <a:latin typeface="Bahnschrift SemiCondensed"/>
                <a:cs typeface="Bahnschrift SemiCondensed"/>
              </a:rPr>
              <a:t>советский</a:t>
            </a:r>
            <a:r>
              <a:rPr sz="2800" spc="-100" dirty="0">
                <a:latin typeface="Bahnschrift SemiCondensed"/>
                <a:cs typeface="Bahnschrift SemiCondensed"/>
              </a:rPr>
              <a:t> </a:t>
            </a:r>
            <a:r>
              <a:rPr sz="2800" spc="-145" dirty="0" err="1">
                <a:latin typeface="Bahnschrift SemiCondensed"/>
                <a:cs typeface="Bahnschrift SemiCondensed"/>
              </a:rPr>
              <a:t>а</a:t>
            </a:r>
            <a:r>
              <a:rPr sz="2800" spc="-235" dirty="0" err="1">
                <a:latin typeface="Bahnschrift SemiCondensed"/>
                <a:cs typeface="Bahnschrift SemiCondensed"/>
              </a:rPr>
              <a:t>вт</a:t>
            </a:r>
            <a:r>
              <a:rPr sz="2800" spc="-240" dirty="0" err="1">
                <a:latin typeface="Bahnschrift SemiCondensed"/>
                <a:cs typeface="Bahnschrift SemiCondensed"/>
              </a:rPr>
              <a:t>о</a:t>
            </a:r>
            <a:r>
              <a:rPr sz="2800" spc="-215" dirty="0" err="1">
                <a:latin typeface="Bahnschrift SemiCondensed"/>
                <a:cs typeface="Bahnschrift SemiCondensed"/>
              </a:rPr>
              <a:t>мат</a:t>
            </a:r>
            <a:endParaRPr sz="2800" dirty="0">
              <a:latin typeface="Bahnschrift SemiCondensed"/>
              <a:cs typeface="Bahnschrift SemiCondense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4458" y="696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9" name="object 3"/>
          <p:cNvSpPr txBox="1"/>
          <p:nvPr/>
        </p:nvSpPr>
        <p:spPr>
          <a:xfrm>
            <a:off x="580642" y="439017"/>
            <a:ext cx="276999" cy="200077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 err="1">
                <a:solidFill>
                  <a:srgbClr val="FFFFFF"/>
                </a:solidFill>
                <a:latin typeface="Bahnschrift SemiCondensed"/>
                <a:cs typeface="Bahnschrift SemiCondensed"/>
              </a:rPr>
              <a:t>Му</a:t>
            </a:r>
            <a:r>
              <a:rPr sz="1800" spc="-10" dirty="0" err="1">
                <a:solidFill>
                  <a:srgbClr val="FFFFFF"/>
                </a:solidFill>
                <a:latin typeface="Bahnschrift SemiCondensed"/>
                <a:cs typeface="Bahnschrift SemiCondensed"/>
              </a:rPr>
              <a:t>з</a:t>
            </a:r>
            <a:r>
              <a:rPr sz="1800" dirty="0" err="1">
                <a:solidFill>
                  <a:srgbClr val="FFFFFF"/>
                </a:solidFill>
                <a:latin typeface="Bahnschrift SemiCondensed"/>
                <a:cs typeface="Bahnschrift SemiCondensed"/>
              </a:rPr>
              <a:t>ейный</a:t>
            </a:r>
            <a:r>
              <a:rPr sz="1800" spc="-55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 </a:t>
            </a:r>
            <a:r>
              <a:rPr lang="ru-RU" dirty="0" smtClean="0">
                <a:solidFill>
                  <a:srgbClr val="FFFFFF"/>
                </a:solidFill>
                <a:latin typeface="Bahnschrift SemiCondensed"/>
                <a:cs typeface="Bahnschrift SemiCondensed"/>
              </a:rPr>
              <a:t>урок</a:t>
            </a:r>
            <a:endParaRPr sz="1800" dirty="0">
              <a:latin typeface="Bahnschrift SemiCondensed"/>
              <a:cs typeface="Bahnschrift SemiCondense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" y="0"/>
            <a:ext cx="1152143" cy="514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0642" y="439017"/>
            <a:ext cx="276999" cy="200077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 err="1">
                <a:solidFill>
                  <a:srgbClr val="FFFFFF"/>
                </a:solidFill>
                <a:latin typeface="Bahnschrift SemiCondensed"/>
                <a:cs typeface="Bahnschrift SemiCondensed"/>
              </a:rPr>
              <a:t>Му</a:t>
            </a:r>
            <a:r>
              <a:rPr sz="1800" spc="-10" dirty="0" err="1">
                <a:solidFill>
                  <a:srgbClr val="FFFFFF"/>
                </a:solidFill>
                <a:latin typeface="Bahnschrift SemiCondensed"/>
                <a:cs typeface="Bahnschrift SemiCondensed"/>
              </a:rPr>
              <a:t>з</a:t>
            </a:r>
            <a:r>
              <a:rPr sz="1800" dirty="0" err="1">
                <a:solidFill>
                  <a:srgbClr val="FFFFFF"/>
                </a:solidFill>
                <a:latin typeface="Bahnschrift SemiCondensed"/>
                <a:cs typeface="Bahnschrift SemiCondensed"/>
              </a:rPr>
              <a:t>ейный</a:t>
            </a:r>
            <a:r>
              <a:rPr sz="1800" spc="-55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 </a:t>
            </a:r>
            <a:r>
              <a:rPr lang="ru-RU" dirty="0" smtClean="0">
                <a:solidFill>
                  <a:srgbClr val="FFFFFF"/>
                </a:solidFill>
                <a:latin typeface="Bahnschrift SemiCondensed"/>
                <a:cs typeface="Bahnschrift SemiCondensed"/>
              </a:rPr>
              <a:t>урок</a:t>
            </a:r>
            <a:endParaRPr sz="1800" dirty="0">
              <a:latin typeface="Bahnschrift SemiCondensed"/>
              <a:cs typeface="Bahnschrift SemiCondense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05939" y="1780032"/>
            <a:ext cx="6624827" cy="3026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06904" y="266450"/>
            <a:ext cx="6304915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1800" spc="-165" dirty="0">
                <a:latin typeface="Bahnschrift SemiCondensed"/>
                <a:cs typeface="Bahnschrift SemiCondensed"/>
              </a:rPr>
              <a:t>Проверь</a:t>
            </a:r>
            <a:r>
              <a:rPr sz="1800" spc="-140" dirty="0">
                <a:latin typeface="Bahnschrift SemiCondensed"/>
                <a:cs typeface="Bahnschrift SemiCondensed"/>
              </a:rPr>
              <a:t>т</a:t>
            </a:r>
            <a:r>
              <a:rPr sz="1800" spc="-135" dirty="0">
                <a:latin typeface="Bahnschrift SemiCondensed"/>
                <a:cs typeface="Bahnschrift SemiCondensed"/>
              </a:rPr>
              <a:t>е</a:t>
            </a:r>
            <a:r>
              <a:rPr sz="1800" spc="-65" dirty="0">
                <a:latin typeface="Bahnschrift SemiCondensed"/>
                <a:cs typeface="Bahnschrift SemiCondensed"/>
              </a:rPr>
              <a:t> </a:t>
            </a:r>
            <a:r>
              <a:rPr sz="1800" spc="-150" dirty="0">
                <a:latin typeface="Bahnschrift SemiCondensed"/>
                <a:cs typeface="Bahnschrift SemiCondensed"/>
              </a:rPr>
              <a:t>свои</a:t>
            </a:r>
            <a:r>
              <a:rPr sz="1800" spc="-60" dirty="0">
                <a:latin typeface="Bahnschrift SemiCondensed"/>
                <a:cs typeface="Bahnschrift SemiCondensed"/>
              </a:rPr>
              <a:t> </a:t>
            </a:r>
            <a:r>
              <a:rPr sz="1800" spc="-140" dirty="0">
                <a:latin typeface="Bahnschrift SemiCondensed"/>
                <a:cs typeface="Bahnschrift SemiCondensed"/>
              </a:rPr>
              <a:t>з</a:t>
            </a:r>
            <a:r>
              <a:rPr sz="1800" spc="-180" dirty="0">
                <a:latin typeface="Bahnschrift SemiCondensed"/>
                <a:cs typeface="Bahnschrift SemiCondensed"/>
              </a:rPr>
              <a:t>н</a:t>
            </a:r>
            <a:r>
              <a:rPr sz="1800" spc="-114" dirty="0">
                <a:latin typeface="Bahnschrift SemiCondensed"/>
                <a:cs typeface="Bahnschrift SemiCondensed"/>
              </a:rPr>
              <a:t>а</a:t>
            </a:r>
            <a:r>
              <a:rPr sz="1800" spc="-135" dirty="0">
                <a:latin typeface="Bahnschrift SemiCondensed"/>
                <a:cs typeface="Bahnschrift SemiCondensed"/>
              </a:rPr>
              <a:t>ния!</a:t>
            </a:r>
            <a:endParaRPr sz="1800" dirty="0">
              <a:latin typeface="Bahnschrift SemiCondensed"/>
              <a:cs typeface="Bahnschrift SemiCondensed"/>
            </a:endParaRPr>
          </a:p>
          <a:p>
            <a:pPr algn="ctr">
              <a:lnSpc>
                <a:spcPct val="100000"/>
              </a:lnSpc>
            </a:pPr>
            <a:r>
              <a:rPr sz="1800" spc="-165" dirty="0">
                <a:latin typeface="Bahnschrift SemiCondensed"/>
                <a:cs typeface="Bahnschrift SemiCondensed"/>
              </a:rPr>
              <a:t>Пройдите</a:t>
            </a:r>
            <a:r>
              <a:rPr sz="1800" spc="-65" dirty="0">
                <a:latin typeface="Bahnschrift SemiCondensed"/>
                <a:cs typeface="Bahnschrift SemiCondensed"/>
              </a:rPr>
              <a:t> </a:t>
            </a:r>
            <a:r>
              <a:rPr sz="1800" spc="-150" dirty="0">
                <a:latin typeface="Bahnschrift SemiCondensed"/>
                <a:cs typeface="Bahnschrift SemiCondensed"/>
              </a:rPr>
              <a:t>интер</a:t>
            </a:r>
            <a:r>
              <a:rPr sz="1800" spc="-114" dirty="0">
                <a:latin typeface="Bahnschrift SemiCondensed"/>
                <a:cs typeface="Bahnschrift SemiCondensed"/>
              </a:rPr>
              <a:t>а</a:t>
            </a:r>
            <a:r>
              <a:rPr sz="1800" spc="-125" dirty="0">
                <a:latin typeface="Bahnschrift SemiCondensed"/>
                <a:cs typeface="Bahnschrift SemiCondensed"/>
              </a:rPr>
              <a:t>к</a:t>
            </a:r>
            <a:r>
              <a:rPr sz="1800" spc="-150" dirty="0">
                <a:latin typeface="Bahnschrift SemiCondensed"/>
                <a:cs typeface="Bahnschrift SemiCondensed"/>
              </a:rPr>
              <a:t>тивн</a:t>
            </a:r>
            <a:r>
              <a:rPr sz="1800" spc="-145" dirty="0">
                <a:latin typeface="Bahnschrift SemiCondensed"/>
                <a:cs typeface="Bahnschrift SemiCondensed"/>
              </a:rPr>
              <a:t>у</a:t>
            </a:r>
            <a:r>
              <a:rPr sz="1800" spc="-210" dirty="0">
                <a:latin typeface="Bahnschrift SemiCondensed"/>
                <a:cs typeface="Bahnschrift SemiCondensed"/>
              </a:rPr>
              <a:t>ю</a:t>
            </a:r>
            <a:r>
              <a:rPr sz="1800" spc="-75" dirty="0">
                <a:latin typeface="Bahnschrift SemiCondensed"/>
                <a:cs typeface="Bahnschrift SemiCondensed"/>
              </a:rPr>
              <a:t> </a:t>
            </a:r>
            <a:r>
              <a:rPr sz="1800" spc="-150" dirty="0" err="1">
                <a:latin typeface="Bahnschrift SemiCondensed"/>
                <a:cs typeface="Bahnschrift SemiCondensed"/>
              </a:rPr>
              <a:t>викторину</a:t>
            </a:r>
            <a:r>
              <a:rPr sz="1800" spc="-50" dirty="0">
                <a:latin typeface="Bahnschrift SemiCondensed"/>
                <a:cs typeface="Bahnschrift SemiCondensed"/>
              </a:rPr>
              <a:t> </a:t>
            </a:r>
            <a:r>
              <a:rPr sz="1800" spc="-150" dirty="0">
                <a:latin typeface="Bahnschrift SemiCondensed"/>
                <a:cs typeface="Bahnschrift SemiCondensed"/>
              </a:rPr>
              <a:t>«</a:t>
            </a:r>
            <a:r>
              <a:rPr lang="ru-RU" sz="1800" spc="-150" dirty="0" err="1">
                <a:latin typeface="Bahnschrift SemiCondensed"/>
                <a:cs typeface="Bahnschrift SemiCondensed"/>
              </a:rPr>
              <a:t>Осовение</a:t>
            </a:r>
            <a:r>
              <a:rPr lang="ru-RU" sz="1800" spc="-150" dirty="0">
                <a:latin typeface="Bahnschrift SemiCondensed"/>
                <a:cs typeface="Bahnschrift SemiCondensed"/>
              </a:rPr>
              <a:t> Луны</a:t>
            </a:r>
            <a:r>
              <a:rPr sz="1800" spc="-60" dirty="0">
                <a:latin typeface="Bahnschrift SemiCondensed"/>
                <a:cs typeface="Bahnschrift SemiCondensed"/>
              </a:rPr>
              <a:t>».</a:t>
            </a:r>
            <a:endParaRPr sz="1800" dirty="0">
              <a:latin typeface="Bahnschrift SemiCondensed"/>
              <a:cs typeface="Bahnschrift SemiCondensed"/>
            </a:endParaRPr>
          </a:p>
          <a:p>
            <a:pPr marL="3175" algn="ctr">
              <a:lnSpc>
                <a:spcPct val="100000"/>
              </a:lnSpc>
            </a:pPr>
            <a:r>
              <a:rPr sz="1800" spc="-175" dirty="0">
                <a:latin typeface="Bahnschrift SemiCondensed"/>
                <a:cs typeface="Bahnschrift SemiCondensed"/>
              </a:rPr>
              <a:t>На</a:t>
            </a:r>
            <a:r>
              <a:rPr sz="1800" spc="-135" dirty="0">
                <a:latin typeface="Bahnschrift SemiCondensed"/>
                <a:cs typeface="Bahnschrift SemiCondensed"/>
              </a:rPr>
              <a:t>х</a:t>
            </a:r>
            <a:r>
              <a:rPr sz="1800" spc="-150" dirty="0">
                <a:latin typeface="Bahnschrift SemiCondensed"/>
                <a:cs typeface="Bahnschrift SemiCondensed"/>
              </a:rPr>
              <a:t>о</a:t>
            </a:r>
            <a:r>
              <a:rPr sz="1800" spc="-155" dirty="0">
                <a:latin typeface="Bahnschrift SemiCondensed"/>
                <a:cs typeface="Bahnschrift SemiCondensed"/>
              </a:rPr>
              <a:t>дите</a:t>
            </a:r>
            <a:r>
              <a:rPr sz="1800" spc="-65" dirty="0">
                <a:latin typeface="Bahnschrift SemiCondensed"/>
                <a:cs typeface="Bahnschrift SemiCondensed"/>
              </a:rPr>
              <a:t> </a:t>
            </a:r>
            <a:r>
              <a:rPr sz="1800" spc="-150" dirty="0">
                <a:latin typeface="Bahnschrift SemiCondensed"/>
                <a:cs typeface="Bahnschrift SemiCondensed"/>
              </a:rPr>
              <a:t>звё</a:t>
            </a:r>
            <a:r>
              <a:rPr sz="1800" spc="-140" dirty="0">
                <a:latin typeface="Bahnschrift SemiCondensed"/>
                <a:cs typeface="Bahnschrift SemiCondensed"/>
              </a:rPr>
              <a:t>з</a:t>
            </a:r>
            <a:r>
              <a:rPr sz="1800" spc="-160" dirty="0">
                <a:latin typeface="Bahnschrift SemiCondensed"/>
                <a:cs typeface="Bahnschrift SemiCondensed"/>
              </a:rPr>
              <a:t>д</a:t>
            </a:r>
            <a:r>
              <a:rPr sz="1800" spc="-190" dirty="0">
                <a:latin typeface="Bahnschrift SemiCondensed"/>
                <a:cs typeface="Bahnschrift SemiCondensed"/>
              </a:rPr>
              <a:t>ы</a:t>
            </a:r>
            <a:r>
              <a:rPr sz="1800" spc="-55" dirty="0">
                <a:latin typeface="Bahnschrift SemiCondensed"/>
                <a:cs typeface="Bahnschrift SemiCondensed"/>
              </a:rPr>
              <a:t>, </a:t>
            </a:r>
            <a:r>
              <a:rPr sz="1800" spc="-155" dirty="0">
                <a:latin typeface="Bahnschrift SemiCondensed"/>
                <a:cs typeface="Bahnschrift SemiCondensed"/>
              </a:rPr>
              <a:t>от</a:t>
            </a:r>
            <a:r>
              <a:rPr sz="1800" spc="-170" dirty="0">
                <a:latin typeface="Bahnschrift SemiCondensed"/>
                <a:cs typeface="Bahnschrift SemiCondensed"/>
              </a:rPr>
              <a:t>в</a:t>
            </a:r>
            <a:r>
              <a:rPr sz="1800" spc="-140" dirty="0">
                <a:latin typeface="Bahnschrift SemiCondensed"/>
                <a:cs typeface="Bahnschrift SemiCondensed"/>
              </a:rPr>
              <a:t>еча</a:t>
            </a:r>
            <a:r>
              <a:rPr sz="1800" spc="-155" dirty="0">
                <a:latin typeface="Bahnschrift SemiCondensed"/>
                <a:cs typeface="Bahnschrift SemiCondensed"/>
              </a:rPr>
              <a:t>йте</a:t>
            </a:r>
            <a:r>
              <a:rPr sz="1800" spc="-50" dirty="0">
                <a:latin typeface="Bahnschrift SemiCondensed"/>
                <a:cs typeface="Bahnschrift SemiCondensed"/>
              </a:rPr>
              <a:t> </a:t>
            </a:r>
            <a:r>
              <a:rPr sz="1800" spc="-140" dirty="0">
                <a:latin typeface="Bahnschrift SemiCondensed"/>
                <a:cs typeface="Bahnschrift SemiCondensed"/>
              </a:rPr>
              <a:t>на</a:t>
            </a:r>
            <a:r>
              <a:rPr sz="1800" spc="-65" dirty="0">
                <a:latin typeface="Bahnschrift SemiCondensed"/>
                <a:cs typeface="Bahnschrift SemiCondensed"/>
              </a:rPr>
              <a:t> </a:t>
            </a:r>
            <a:r>
              <a:rPr sz="1800" spc="-160" dirty="0">
                <a:latin typeface="Bahnschrift SemiCondensed"/>
                <a:cs typeface="Bahnschrift SemiCondensed"/>
              </a:rPr>
              <a:t>во</a:t>
            </a:r>
            <a:r>
              <a:rPr sz="1800" spc="-180" dirty="0">
                <a:latin typeface="Bahnschrift SemiCondensed"/>
                <a:cs typeface="Bahnschrift SemiCondensed"/>
              </a:rPr>
              <a:t>п</a:t>
            </a:r>
            <a:r>
              <a:rPr sz="1800" spc="-145" dirty="0">
                <a:latin typeface="Bahnschrift SemiCondensed"/>
                <a:cs typeface="Bahnschrift SemiCondensed"/>
              </a:rPr>
              <a:t>росы</a:t>
            </a:r>
            <a:r>
              <a:rPr sz="1800" spc="-50" dirty="0">
                <a:latin typeface="Bahnschrift SemiCondensed"/>
                <a:cs typeface="Bahnschrift SemiCondensed"/>
              </a:rPr>
              <a:t> </a:t>
            </a:r>
            <a:r>
              <a:rPr sz="1800" spc="-155" dirty="0">
                <a:latin typeface="Bahnschrift SemiCondensed"/>
                <a:cs typeface="Bahnschrift SemiCondensed"/>
              </a:rPr>
              <a:t>и</a:t>
            </a:r>
            <a:r>
              <a:rPr sz="1800" spc="-65" dirty="0">
                <a:latin typeface="Bahnschrift SemiCondensed"/>
                <a:cs typeface="Bahnschrift SemiCondensed"/>
              </a:rPr>
              <a:t> </a:t>
            </a:r>
            <a:r>
              <a:rPr sz="1800" spc="-180" dirty="0">
                <a:latin typeface="Bahnschrift SemiCondensed"/>
                <a:cs typeface="Bahnschrift SemiCondensed"/>
              </a:rPr>
              <a:t>п</a:t>
            </a:r>
            <a:r>
              <a:rPr sz="1800" spc="-140" dirty="0">
                <a:latin typeface="Bahnschrift SemiCondensed"/>
                <a:cs typeface="Bahnschrift SemiCondensed"/>
              </a:rPr>
              <a:t>ол</a:t>
            </a:r>
            <a:r>
              <a:rPr sz="1800" spc="-135" dirty="0">
                <a:latin typeface="Bahnschrift SemiCondensed"/>
                <a:cs typeface="Bahnschrift SemiCondensed"/>
              </a:rPr>
              <a:t>у</a:t>
            </a:r>
            <a:r>
              <a:rPr sz="1800" spc="-150" dirty="0">
                <a:latin typeface="Bahnschrift SemiCondensed"/>
                <a:cs typeface="Bahnschrift SemiCondensed"/>
              </a:rPr>
              <a:t>чайте</a:t>
            </a:r>
            <a:r>
              <a:rPr sz="1800" spc="-65" dirty="0">
                <a:latin typeface="Bahnschrift SemiCondensed"/>
                <a:cs typeface="Bahnschrift SemiCondensed"/>
              </a:rPr>
              <a:t> </a:t>
            </a:r>
            <a:r>
              <a:rPr sz="1800" spc="-150" dirty="0">
                <a:latin typeface="Bahnschrift SemiCondensed"/>
                <a:cs typeface="Bahnschrift SemiCondensed"/>
              </a:rPr>
              <a:t>балл</a:t>
            </a:r>
            <a:r>
              <a:rPr sz="1800" spc="-114" dirty="0">
                <a:latin typeface="Bahnschrift SemiCondensed"/>
                <a:cs typeface="Bahnschrift SemiCondensed"/>
              </a:rPr>
              <a:t>ы!</a:t>
            </a:r>
            <a:endParaRPr sz="1800" dirty="0">
              <a:latin typeface="Bahnschrift SemiCondensed"/>
              <a:cs typeface="Bahnschrift SemiCondensed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3810" algn="ctr">
              <a:lnSpc>
                <a:spcPct val="100000"/>
              </a:lnSpc>
            </a:pPr>
            <a:r>
              <a:rPr sz="1800" u="sng" spc="-220" dirty="0">
                <a:solidFill>
                  <a:srgbClr val="0000FF"/>
                </a:solidFill>
                <a:latin typeface="Bahnschrift SemiCondensed"/>
                <a:cs typeface="Bahnschrift SemiCondensed"/>
                <a:hlinkClick r:id="rId5"/>
              </a:rPr>
              <a:t>ПОДК</a:t>
            </a:r>
            <a:r>
              <a:rPr sz="1800" u="sng" spc="-229" dirty="0">
                <a:solidFill>
                  <a:srgbClr val="0000FF"/>
                </a:solidFill>
                <a:latin typeface="Bahnschrift SemiCondensed"/>
                <a:cs typeface="Bahnschrift SemiCondensed"/>
                <a:hlinkClick r:id="rId5"/>
              </a:rPr>
              <a:t>Л</a:t>
            </a:r>
            <a:r>
              <a:rPr sz="1800" u="sng" spc="-210" dirty="0">
                <a:solidFill>
                  <a:srgbClr val="0000FF"/>
                </a:solidFill>
                <a:latin typeface="Bahnschrift SemiCondensed"/>
                <a:cs typeface="Bahnschrift SemiCondensed"/>
                <a:hlinkClick r:id="rId5"/>
              </a:rPr>
              <a:t>ЮЧИТ</a:t>
            </a:r>
            <a:r>
              <a:rPr sz="1800" u="sng" spc="-204" dirty="0">
                <a:solidFill>
                  <a:srgbClr val="0000FF"/>
                </a:solidFill>
                <a:latin typeface="Bahnschrift SemiCondensed"/>
                <a:cs typeface="Bahnschrift SemiCondensed"/>
                <a:hlinkClick r:id="rId5"/>
              </a:rPr>
              <a:t>Ь</a:t>
            </a:r>
            <a:r>
              <a:rPr sz="1800" u="sng" spc="-180" dirty="0">
                <a:solidFill>
                  <a:srgbClr val="0000FF"/>
                </a:solidFill>
                <a:latin typeface="Bahnschrift SemiCondensed"/>
                <a:cs typeface="Bahnschrift SemiCondensed"/>
                <a:hlinkClick r:id="rId5"/>
              </a:rPr>
              <a:t>СЯ</a:t>
            </a:r>
            <a:r>
              <a:rPr sz="1800" u="sng" spc="-90" dirty="0">
                <a:solidFill>
                  <a:srgbClr val="0000FF"/>
                </a:solidFill>
                <a:latin typeface="Bahnschrift SemiCondensed"/>
                <a:cs typeface="Bahnschrift SemiCondensed"/>
                <a:hlinkClick r:id="rId5"/>
              </a:rPr>
              <a:t> </a:t>
            </a:r>
            <a:r>
              <a:rPr sz="1800" u="sng" spc="-200" dirty="0">
                <a:solidFill>
                  <a:srgbClr val="0000FF"/>
                </a:solidFill>
                <a:latin typeface="Bahnschrift SemiCondensed"/>
                <a:cs typeface="Bahnschrift SemiCondensed"/>
                <a:hlinkClick r:id="rId5"/>
              </a:rPr>
              <a:t>К</a:t>
            </a:r>
            <a:r>
              <a:rPr sz="1800" u="sng" spc="-65" dirty="0">
                <a:solidFill>
                  <a:srgbClr val="0000FF"/>
                </a:solidFill>
                <a:latin typeface="Bahnschrift SemiCondensed"/>
                <a:cs typeface="Bahnschrift SemiCondensed"/>
                <a:hlinkClick r:id="rId5"/>
              </a:rPr>
              <a:t> </a:t>
            </a:r>
            <a:r>
              <a:rPr sz="1800" u="sng" spc="-200" dirty="0">
                <a:solidFill>
                  <a:srgbClr val="0000FF"/>
                </a:solidFill>
                <a:latin typeface="Bahnschrift SemiCondensed"/>
                <a:cs typeface="Bahnschrift SemiCondensed"/>
                <a:hlinkClick r:id="rId5"/>
              </a:rPr>
              <a:t>ИГРЕ</a:t>
            </a:r>
            <a:endParaRPr sz="1800" dirty="0">
              <a:latin typeface="Bahnschrift SemiCondensed"/>
              <a:cs typeface="Bahnschrift SemiCondense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04458" y="696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3479" y="4086527"/>
            <a:ext cx="4371975" cy="836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b="1" spc="-254" dirty="0">
                <a:solidFill>
                  <a:srgbClr val="006FC0"/>
                </a:solidFill>
                <a:latin typeface="Bahnschrift"/>
                <a:cs typeface="Bahnschrift"/>
              </a:rPr>
              <a:t>Луна</a:t>
            </a:r>
            <a:endParaRPr sz="2900">
              <a:latin typeface="Bahnschrift"/>
              <a:cs typeface="Bahnschrift"/>
            </a:endParaRPr>
          </a:p>
          <a:p>
            <a:pPr marL="12700">
              <a:lnSpc>
                <a:spcPct val="100000"/>
              </a:lnSpc>
            </a:pPr>
            <a:r>
              <a:rPr sz="2900" spc="-245" dirty="0">
                <a:latin typeface="Bahnschrift SemiCondensed"/>
                <a:cs typeface="Bahnschrift SemiCondensed"/>
              </a:rPr>
              <a:t>Естественный</a:t>
            </a:r>
            <a:r>
              <a:rPr sz="2900" spc="-100" dirty="0">
                <a:latin typeface="Bahnschrift SemiCondensed"/>
                <a:cs typeface="Bahnschrift SemiCondensed"/>
              </a:rPr>
              <a:t> </a:t>
            </a:r>
            <a:r>
              <a:rPr sz="2900" spc="-235" dirty="0">
                <a:latin typeface="Bahnschrift SemiCondensed"/>
                <a:cs typeface="Bahnschrift SemiCondensed"/>
              </a:rPr>
              <a:t>спутник</a:t>
            </a:r>
            <a:r>
              <a:rPr sz="2900" spc="-120" dirty="0">
                <a:latin typeface="Bahnschrift SemiCondensed"/>
                <a:cs typeface="Bahnschrift SemiCondensed"/>
              </a:rPr>
              <a:t> </a:t>
            </a:r>
            <a:r>
              <a:rPr sz="2900" spc="-254" dirty="0">
                <a:latin typeface="Bahnschrift SemiCondensed"/>
                <a:cs typeface="Bahnschrift SemiCondensed"/>
              </a:rPr>
              <a:t>Земли</a:t>
            </a:r>
            <a:endParaRPr sz="2900">
              <a:latin typeface="Bahnschrift SemiCondensed"/>
              <a:cs typeface="Bahnschrift SemiCondense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44752" y="195071"/>
            <a:ext cx="4639056" cy="38359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1" y="0"/>
            <a:ext cx="1152143" cy="5143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604458" y="696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6" name="object 3"/>
          <p:cNvSpPr txBox="1"/>
          <p:nvPr/>
        </p:nvSpPr>
        <p:spPr>
          <a:xfrm>
            <a:off x="580642" y="439017"/>
            <a:ext cx="276999" cy="200077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 err="1">
                <a:solidFill>
                  <a:srgbClr val="FFFFFF"/>
                </a:solidFill>
                <a:latin typeface="Bahnschrift SemiCondensed"/>
                <a:cs typeface="Bahnschrift SemiCondensed"/>
              </a:rPr>
              <a:t>Му</a:t>
            </a:r>
            <a:r>
              <a:rPr sz="1800" spc="-10" dirty="0" err="1">
                <a:solidFill>
                  <a:srgbClr val="FFFFFF"/>
                </a:solidFill>
                <a:latin typeface="Bahnschrift SemiCondensed"/>
                <a:cs typeface="Bahnschrift SemiCondensed"/>
              </a:rPr>
              <a:t>з</a:t>
            </a:r>
            <a:r>
              <a:rPr sz="1800" dirty="0" err="1">
                <a:solidFill>
                  <a:srgbClr val="FFFFFF"/>
                </a:solidFill>
                <a:latin typeface="Bahnschrift SemiCondensed"/>
                <a:cs typeface="Bahnschrift SemiCondensed"/>
              </a:rPr>
              <a:t>ейный</a:t>
            </a:r>
            <a:r>
              <a:rPr sz="1800" spc="-55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 </a:t>
            </a:r>
            <a:r>
              <a:rPr lang="ru-RU" dirty="0" smtClean="0">
                <a:solidFill>
                  <a:srgbClr val="FFFFFF"/>
                </a:solidFill>
                <a:latin typeface="Bahnschrift SemiCondensed"/>
                <a:cs typeface="Bahnschrift SemiCondensed"/>
              </a:rPr>
              <a:t>урок</a:t>
            </a:r>
            <a:endParaRPr sz="1800" dirty="0">
              <a:latin typeface="Bahnschrift SemiCondensed"/>
              <a:cs typeface="Bahnschrift SemiConden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3479" y="3541467"/>
            <a:ext cx="5744210" cy="836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b="1" dirty="0">
                <a:solidFill>
                  <a:srgbClr val="006FC0"/>
                </a:solidFill>
                <a:latin typeface="Bahnschrift"/>
                <a:cs typeface="Bahnschrift"/>
              </a:rPr>
              <a:t>4</a:t>
            </a:r>
            <a:r>
              <a:rPr sz="2900" b="1" spc="-310" dirty="0">
                <a:solidFill>
                  <a:srgbClr val="006FC0"/>
                </a:solidFill>
                <a:latin typeface="Bahnschrift"/>
                <a:cs typeface="Bahnschrift"/>
              </a:rPr>
              <a:t> </a:t>
            </a:r>
            <a:r>
              <a:rPr sz="2900" b="1" spc="-229" dirty="0">
                <a:solidFill>
                  <a:srgbClr val="006FC0"/>
                </a:solidFill>
                <a:latin typeface="Bahnschrift"/>
                <a:cs typeface="Bahnschrift"/>
              </a:rPr>
              <a:t>октя</a:t>
            </a:r>
            <a:r>
              <a:rPr sz="2900" b="1" spc="-245" dirty="0">
                <a:solidFill>
                  <a:srgbClr val="006FC0"/>
                </a:solidFill>
                <a:latin typeface="Bahnschrift"/>
                <a:cs typeface="Bahnschrift"/>
              </a:rPr>
              <a:t>б</a:t>
            </a:r>
            <a:r>
              <a:rPr sz="2900" b="1" spc="-235" dirty="0">
                <a:solidFill>
                  <a:srgbClr val="006FC0"/>
                </a:solidFill>
                <a:latin typeface="Bahnschrift"/>
                <a:cs typeface="Bahnschrift"/>
              </a:rPr>
              <a:t>р</a:t>
            </a:r>
            <a:r>
              <a:rPr sz="2900" b="1" spc="-220" dirty="0">
                <a:solidFill>
                  <a:srgbClr val="006FC0"/>
                </a:solidFill>
                <a:latin typeface="Bahnschrift"/>
                <a:cs typeface="Bahnschrift"/>
              </a:rPr>
              <a:t>я</a:t>
            </a:r>
            <a:r>
              <a:rPr sz="2900" b="1" spc="-145" dirty="0">
                <a:solidFill>
                  <a:srgbClr val="006FC0"/>
                </a:solidFill>
                <a:latin typeface="Bahnschrift"/>
                <a:cs typeface="Bahnschrift"/>
              </a:rPr>
              <a:t> </a:t>
            </a:r>
            <a:r>
              <a:rPr sz="2900" b="1" spc="-165" dirty="0">
                <a:solidFill>
                  <a:srgbClr val="006FC0"/>
                </a:solidFill>
                <a:latin typeface="Bahnschrift"/>
                <a:cs typeface="Bahnschrift"/>
              </a:rPr>
              <a:t>1957</a:t>
            </a:r>
            <a:r>
              <a:rPr sz="2900" b="1" spc="-110" dirty="0">
                <a:solidFill>
                  <a:srgbClr val="006FC0"/>
                </a:solidFill>
                <a:latin typeface="Bahnschrift"/>
                <a:cs typeface="Bahnschrift"/>
              </a:rPr>
              <a:t> </a:t>
            </a:r>
            <a:r>
              <a:rPr sz="2900" b="1" spc="-220" dirty="0">
                <a:solidFill>
                  <a:srgbClr val="006FC0"/>
                </a:solidFill>
                <a:latin typeface="Bahnschrift"/>
                <a:cs typeface="Bahnschrift"/>
              </a:rPr>
              <a:t>года</a:t>
            </a:r>
            <a:endParaRPr sz="2900">
              <a:latin typeface="Bahnschrift"/>
              <a:cs typeface="Bahnschrift"/>
            </a:endParaRPr>
          </a:p>
          <a:p>
            <a:pPr marL="12700">
              <a:lnSpc>
                <a:spcPct val="100000"/>
              </a:lnSpc>
            </a:pPr>
            <a:r>
              <a:rPr sz="2900" spc="-275" dirty="0">
                <a:latin typeface="Bahnschrift SemiCondensed"/>
                <a:cs typeface="Bahnschrift SemiCondensed"/>
              </a:rPr>
              <a:t>Пер</a:t>
            </a:r>
            <a:r>
              <a:rPr sz="2900" spc="-250" dirty="0">
                <a:latin typeface="Bahnschrift SemiCondensed"/>
                <a:cs typeface="Bahnschrift SemiCondensed"/>
              </a:rPr>
              <a:t>в</a:t>
            </a:r>
            <a:r>
              <a:rPr sz="2900" spc="-260" dirty="0">
                <a:latin typeface="Bahnschrift SemiCondensed"/>
                <a:cs typeface="Bahnschrift SemiCondensed"/>
              </a:rPr>
              <a:t>ый</a:t>
            </a:r>
            <a:r>
              <a:rPr sz="2900" spc="-114" dirty="0">
                <a:latin typeface="Bahnschrift SemiCondensed"/>
                <a:cs typeface="Bahnschrift SemiCondensed"/>
              </a:rPr>
              <a:t> </a:t>
            </a:r>
            <a:r>
              <a:rPr sz="2900" spc="-210" dirty="0">
                <a:latin typeface="Bahnschrift SemiCondensed"/>
                <a:cs typeface="Bahnschrift SemiCondensed"/>
              </a:rPr>
              <a:t>искусс</a:t>
            </a:r>
            <a:r>
              <a:rPr sz="2900" spc="-200" dirty="0">
                <a:latin typeface="Bahnschrift SemiCondensed"/>
                <a:cs typeface="Bahnschrift SemiCondensed"/>
              </a:rPr>
              <a:t>т</a:t>
            </a:r>
            <a:r>
              <a:rPr sz="2900" spc="-254" dirty="0">
                <a:latin typeface="Bahnschrift SemiCondensed"/>
                <a:cs typeface="Bahnschrift SemiCondensed"/>
              </a:rPr>
              <a:t>венный</a:t>
            </a:r>
            <a:r>
              <a:rPr sz="2900" spc="-120" dirty="0">
                <a:latin typeface="Bahnschrift SemiCondensed"/>
                <a:cs typeface="Bahnschrift SemiCondensed"/>
              </a:rPr>
              <a:t> </a:t>
            </a:r>
            <a:r>
              <a:rPr sz="2900" spc="-235" dirty="0">
                <a:latin typeface="Bahnschrift SemiCondensed"/>
                <a:cs typeface="Bahnschrift SemiCondensed"/>
              </a:rPr>
              <a:t>спутник</a:t>
            </a:r>
            <a:r>
              <a:rPr sz="2900" spc="-114" dirty="0">
                <a:latin typeface="Bahnschrift SemiCondensed"/>
                <a:cs typeface="Bahnschrift SemiCondensed"/>
              </a:rPr>
              <a:t> </a:t>
            </a:r>
            <a:r>
              <a:rPr sz="2900" spc="-254" dirty="0">
                <a:latin typeface="Bahnschrift SemiCondensed"/>
                <a:cs typeface="Bahnschrift SemiCondensed"/>
              </a:rPr>
              <a:t>Земли</a:t>
            </a:r>
            <a:endParaRPr sz="2900">
              <a:latin typeface="Bahnschrift SemiCondensed"/>
              <a:cs typeface="Bahnschrift SemiCondense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8383" y="483108"/>
            <a:ext cx="4551045" cy="2886710"/>
          </a:xfrm>
          <a:custGeom>
            <a:avLst/>
            <a:gdLst/>
            <a:ahLst/>
            <a:cxnLst/>
            <a:rect l="l" t="t" r="r" b="b"/>
            <a:pathLst>
              <a:path w="4551045" h="2886710">
                <a:moveTo>
                  <a:pt x="4302633" y="0"/>
                </a:moveTo>
                <a:lnTo>
                  <a:pt x="248030" y="0"/>
                </a:lnTo>
                <a:lnTo>
                  <a:pt x="227681" y="821"/>
                </a:lnTo>
                <a:lnTo>
                  <a:pt x="188410" y="7205"/>
                </a:lnTo>
                <a:lnTo>
                  <a:pt x="151465" y="19484"/>
                </a:lnTo>
                <a:lnTo>
                  <a:pt x="117357" y="37148"/>
                </a:lnTo>
                <a:lnTo>
                  <a:pt x="86594" y="59689"/>
                </a:lnTo>
                <a:lnTo>
                  <a:pt x="47841" y="101525"/>
                </a:lnTo>
                <a:lnTo>
                  <a:pt x="27675" y="134024"/>
                </a:lnTo>
                <a:lnTo>
                  <a:pt x="12640" y="169615"/>
                </a:lnTo>
                <a:lnTo>
                  <a:pt x="3244" y="207787"/>
                </a:lnTo>
                <a:lnTo>
                  <a:pt x="0" y="248030"/>
                </a:lnTo>
                <a:lnTo>
                  <a:pt x="0" y="2638424"/>
                </a:lnTo>
                <a:lnTo>
                  <a:pt x="3244" y="2678668"/>
                </a:lnTo>
                <a:lnTo>
                  <a:pt x="12640" y="2716840"/>
                </a:lnTo>
                <a:lnTo>
                  <a:pt x="27675" y="2752431"/>
                </a:lnTo>
                <a:lnTo>
                  <a:pt x="47841" y="2784930"/>
                </a:lnTo>
                <a:lnTo>
                  <a:pt x="86594" y="2826766"/>
                </a:lnTo>
                <a:lnTo>
                  <a:pt x="117357" y="2849307"/>
                </a:lnTo>
                <a:lnTo>
                  <a:pt x="151465" y="2866971"/>
                </a:lnTo>
                <a:lnTo>
                  <a:pt x="188410" y="2879250"/>
                </a:lnTo>
                <a:lnTo>
                  <a:pt x="227681" y="2885634"/>
                </a:lnTo>
                <a:lnTo>
                  <a:pt x="248030" y="2886455"/>
                </a:lnTo>
                <a:lnTo>
                  <a:pt x="4302633" y="2886455"/>
                </a:lnTo>
                <a:lnTo>
                  <a:pt x="4342846" y="2883211"/>
                </a:lnTo>
                <a:lnTo>
                  <a:pt x="4381000" y="2873815"/>
                </a:lnTo>
                <a:lnTo>
                  <a:pt x="4416583" y="2858780"/>
                </a:lnTo>
                <a:lnTo>
                  <a:pt x="4449083" y="2838614"/>
                </a:lnTo>
                <a:lnTo>
                  <a:pt x="4490932" y="2799861"/>
                </a:lnTo>
                <a:lnTo>
                  <a:pt x="4513484" y="2769098"/>
                </a:lnTo>
                <a:lnTo>
                  <a:pt x="4531161" y="2734990"/>
                </a:lnTo>
                <a:lnTo>
                  <a:pt x="4543451" y="2698045"/>
                </a:lnTo>
                <a:lnTo>
                  <a:pt x="4549841" y="2658774"/>
                </a:lnTo>
                <a:lnTo>
                  <a:pt x="4550664" y="2638424"/>
                </a:lnTo>
                <a:lnTo>
                  <a:pt x="4550664" y="248030"/>
                </a:lnTo>
                <a:lnTo>
                  <a:pt x="4547415" y="207787"/>
                </a:lnTo>
                <a:lnTo>
                  <a:pt x="4538011" y="169615"/>
                </a:lnTo>
                <a:lnTo>
                  <a:pt x="4522964" y="134024"/>
                </a:lnTo>
                <a:lnTo>
                  <a:pt x="4502786" y="101525"/>
                </a:lnTo>
                <a:lnTo>
                  <a:pt x="4464017" y="59689"/>
                </a:lnTo>
                <a:lnTo>
                  <a:pt x="4433250" y="37148"/>
                </a:lnTo>
                <a:lnTo>
                  <a:pt x="4399145" y="19484"/>
                </a:lnTo>
                <a:lnTo>
                  <a:pt x="4362212" y="7205"/>
                </a:lnTo>
                <a:lnTo>
                  <a:pt x="4322964" y="821"/>
                </a:lnTo>
                <a:lnTo>
                  <a:pt x="4302633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48383" y="483108"/>
            <a:ext cx="4550664" cy="2886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07963" y="539310"/>
            <a:ext cx="1546225" cy="662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100" spc="-80" dirty="0">
                <a:latin typeface="Bahnschrift SemiCondensed"/>
                <a:cs typeface="Bahnschrift SemiCondensed"/>
              </a:rPr>
              <a:t>Те</a:t>
            </a:r>
            <a:r>
              <a:rPr sz="1100" spc="-90" dirty="0">
                <a:latin typeface="Bahnschrift SemiCondensed"/>
                <a:cs typeface="Bahnschrift SemiCondensed"/>
              </a:rPr>
              <a:t>хно</a:t>
            </a:r>
            <a:r>
              <a:rPr sz="1100" spc="-100" dirty="0">
                <a:latin typeface="Bahnschrift SemiCondensed"/>
                <a:cs typeface="Bahnschrift SemiCondensed"/>
              </a:rPr>
              <a:t>ло</a:t>
            </a:r>
            <a:r>
              <a:rPr sz="1100" spc="-85" dirty="0">
                <a:latin typeface="Bahnschrift SemiCondensed"/>
                <a:cs typeface="Bahnschrift SemiCondensed"/>
              </a:rPr>
              <a:t>ги</a:t>
            </a:r>
            <a:r>
              <a:rPr sz="1100" spc="-80" dirty="0">
                <a:latin typeface="Bahnschrift SemiCondensed"/>
                <a:cs typeface="Bahnschrift SemiCondensed"/>
              </a:rPr>
              <a:t>чес</a:t>
            </a:r>
            <a:r>
              <a:rPr sz="1100" spc="-85" dirty="0">
                <a:latin typeface="Bahnschrift SemiCondensed"/>
                <a:cs typeface="Bahnschrift SemiCondensed"/>
              </a:rPr>
              <a:t>к</a:t>
            </a:r>
            <a:r>
              <a:rPr sz="1100" spc="-95" dirty="0">
                <a:latin typeface="Bahnschrift SemiCondensed"/>
                <a:cs typeface="Bahnschrift SemiCondensed"/>
              </a:rPr>
              <a:t>ий</a:t>
            </a:r>
            <a:r>
              <a:rPr sz="1100" spc="-45" dirty="0">
                <a:latin typeface="Bahnschrift SemiCondensed"/>
                <a:cs typeface="Bahnschrift SemiCondensed"/>
              </a:rPr>
              <a:t> </a:t>
            </a:r>
            <a:r>
              <a:rPr sz="1100" spc="-90" dirty="0">
                <a:latin typeface="Bahnschrift SemiCondensed"/>
                <a:cs typeface="Bahnschrift SemiCondensed"/>
              </a:rPr>
              <a:t>дубли</a:t>
            </a:r>
            <a:r>
              <a:rPr sz="1100" spc="-80" dirty="0">
                <a:latin typeface="Bahnschrift SemiCondensed"/>
                <a:cs typeface="Bahnschrift SemiCondensed"/>
              </a:rPr>
              <a:t>к</a:t>
            </a:r>
            <a:r>
              <a:rPr sz="1100" spc="-90" dirty="0">
                <a:latin typeface="Bahnschrift SemiCondensed"/>
                <a:cs typeface="Bahnschrift SemiCondensed"/>
              </a:rPr>
              <a:t>ат</a:t>
            </a:r>
            <a:r>
              <a:rPr sz="1100" spc="-80" dirty="0">
                <a:latin typeface="Bahnschrift SemiCondensed"/>
                <a:cs typeface="Bahnschrift SemiCondensed"/>
              </a:rPr>
              <a:t> пер</a:t>
            </a:r>
            <a:r>
              <a:rPr sz="1100" spc="-100" dirty="0">
                <a:latin typeface="Bahnschrift SemiCondensed"/>
                <a:cs typeface="Bahnschrift SemiCondensed"/>
              </a:rPr>
              <a:t>во</a:t>
            </a:r>
            <a:r>
              <a:rPr sz="1100" spc="-85" dirty="0">
                <a:latin typeface="Bahnschrift SemiCondensed"/>
                <a:cs typeface="Bahnschrift SemiCondensed"/>
              </a:rPr>
              <a:t>го</a:t>
            </a:r>
            <a:r>
              <a:rPr sz="1100" spc="-25" dirty="0">
                <a:latin typeface="Bahnschrift SemiCondensed"/>
                <a:cs typeface="Bahnschrift SemiCondensed"/>
              </a:rPr>
              <a:t> </a:t>
            </a:r>
            <a:r>
              <a:rPr sz="1100" spc="-80" dirty="0">
                <a:latin typeface="Bahnschrift SemiCondensed"/>
                <a:cs typeface="Bahnschrift SemiCondensed"/>
              </a:rPr>
              <a:t>ис</a:t>
            </a:r>
            <a:r>
              <a:rPr sz="1100" spc="-85" dirty="0">
                <a:latin typeface="Bahnschrift SemiCondensed"/>
                <a:cs typeface="Bahnschrift SemiCondensed"/>
              </a:rPr>
              <a:t>к</a:t>
            </a:r>
            <a:r>
              <a:rPr sz="1100" spc="-70" dirty="0">
                <a:latin typeface="Bahnschrift SemiCondensed"/>
                <a:cs typeface="Bahnschrift SemiCondensed"/>
              </a:rPr>
              <a:t>у</a:t>
            </a:r>
            <a:r>
              <a:rPr sz="1100" spc="-75" dirty="0">
                <a:latin typeface="Bahnschrift SemiCondensed"/>
                <a:cs typeface="Bahnschrift SemiCondensed"/>
              </a:rPr>
              <a:t>сс</a:t>
            </a:r>
            <a:r>
              <a:rPr sz="1100" spc="-90" dirty="0">
                <a:latin typeface="Bahnschrift SemiCondensed"/>
                <a:cs typeface="Bahnschrift SemiCondensed"/>
              </a:rPr>
              <a:t>т</a:t>
            </a:r>
            <a:r>
              <a:rPr sz="1100" spc="-105" dirty="0">
                <a:latin typeface="Bahnschrift SemiCondensed"/>
                <a:cs typeface="Bahnschrift SemiCondensed"/>
              </a:rPr>
              <a:t>в</a:t>
            </a:r>
            <a:r>
              <a:rPr sz="1100" spc="-85" dirty="0">
                <a:latin typeface="Bahnschrift SemiCondensed"/>
                <a:cs typeface="Bahnschrift SemiCondensed"/>
              </a:rPr>
              <a:t>е</a:t>
            </a:r>
            <a:r>
              <a:rPr sz="1100" spc="-95" dirty="0">
                <a:latin typeface="Bahnschrift SemiCondensed"/>
                <a:cs typeface="Bahnschrift SemiCondensed"/>
              </a:rPr>
              <a:t>нно</a:t>
            </a:r>
            <a:r>
              <a:rPr sz="1100" spc="-85" dirty="0">
                <a:latin typeface="Bahnschrift SemiCondensed"/>
                <a:cs typeface="Bahnschrift SemiCondensed"/>
              </a:rPr>
              <a:t>го</a:t>
            </a:r>
            <a:r>
              <a:rPr sz="1100" spc="-45" dirty="0">
                <a:latin typeface="Bahnschrift SemiCondensed"/>
                <a:cs typeface="Bahnschrift SemiCondensed"/>
              </a:rPr>
              <a:t> </a:t>
            </a:r>
            <a:r>
              <a:rPr sz="1100" spc="-75" dirty="0">
                <a:latin typeface="Bahnschrift SemiCondensed"/>
                <a:cs typeface="Bahnschrift SemiCondensed"/>
              </a:rPr>
              <a:t>с</a:t>
            </a:r>
            <a:r>
              <a:rPr sz="1100" spc="-90" dirty="0">
                <a:latin typeface="Bahnschrift SemiCondensed"/>
                <a:cs typeface="Bahnschrift SemiCondensed"/>
              </a:rPr>
              <a:t>п</a:t>
            </a:r>
            <a:r>
              <a:rPr sz="1100" spc="-80" dirty="0">
                <a:latin typeface="Bahnschrift SemiCondensed"/>
                <a:cs typeface="Bahnschrift SemiCondensed"/>
              </a:rPr>
              <a:t>у</a:t>
            </a:r>
            <a:r>
              <a:rPr sz="1100" spc="-100" dirty="0">
                <a:latin typeface="Bahnschrift SemiCondensed"/>
                <a:cs typeface="Bahnschrift SemiCondensed"/>
              </a:rPr>
              <a:t>тни</a:t>
            </a:r>
            <a:r>
              <a:rPr sz="1100" spc="-80" dirty="0">
                <a:latin typeface="Bahnschrift SemiCondensed"/>
                <a:cs typeface="Bahnschrift SemiCondensed"/>
              </a:rPr>
              <a:t>к</a:t>
            </a:r>
            <a:r>
              <a:rPr sz="1100" spc="-75" dirty="0">
                <a:latin typeface="Bahnschrift SemiCondensed"/>
                <a:cs typeface="Bahnschrift SemiCondensed"/>
              </a:rPr>
              <a:t>а</a:t>
            </a:r>
            <a:r>
              <a:rPr sz="1100" spc="-40" dirty="0">
                <a:latin typeface="Bahnschrift SemiCondensed"/>
                <a:cs typeface="Bahnschrift SemiCondensed"/>
              </a:rPr>
              <a:t> </a:t>
            </a:r>
            <a:r>
              <a:rPr sz="1100" spc="-90" dirty="0">
                <a:latin typeface="Bahnschrift SemiCondensed"/>
                <a:cs typeface="Bahnschrift SemiCondensed"/>
              </a:rPr>
              <a:t>Зе</a:t>
            </a:r>
            <a:r>
              <a:rPr sz="1100" spc="-110" dirty="0">
                <a:latin typeface="Bahnschrift SemiCondensed"/>
                <a:cs typeface="Bahnschrift SemiCondensed"/>
              </a:rPr>
              <a:t>м</a:t>
            </a:r>
            <a:r>
              <a:rPr sz="1100" spc="-75" dirty="0">
                <a:latin typeface="Bahnschrift SemiCondensed"/>
                <a:cs typeface="Bahnschrift SemiCondensed"/>
              </a:rPr>
              <a:t>ли.</a:t>
            </a:r>
            <a:endParaRPr sz="1100">
              <a:latin typeface="Bahnschrift SemiCondensed"/>
              <a:cs typeface="Bahnschrift SemiCondensed"/>
            </a:endParaRPr>
          </a:p>
          <a:p>
            <a:pPr marL="12700">
              <a:lnSpc>
                <a:spcPts val="1270"/>
              </a:lnSpc>
            </a:pPr>
            <a:r>
              <a:rPr sz="1100" spc="-130" dirty="0">
                <a:latin typeface="Bahnschrift SemiCondensed"/>
                <a:cs typeface="Bahnschrift SemiCondensed"/>
              </a:rPr>
              <a:t>М</a:t>
            </a:r>
            <a:r>
              <a:rPr sz="1100" spc="-70" dirty="0">
                <a:latin typeface="Bahnschrift SemiCondensed"/>
                <a:cs typeface="Bahnschrift SemiCondensed"/>
              </a:rPr>
              <a:t>у</a:t>
            </a:r>
            <a:r>
              <a:rPr sz="1100" spc="-90" dirty="0">
                <a:latin typeface="Bahnschrift SemiCondensed"/>
                <a:cs typeface="Bahnschrift SemiCondensed"/>
              </a:rPr>
              <a:t>зей</a:t>
            </a:r>
            <a:r>
              <a:rPr sz="1100" spc="-35" dirty="0">
                <a:latin typeface="Bahnschrift SemiCondensed"/>
                <a:cs typeface="Bahnschrift SemiCondensed"/>
              </a:rPr>
              <a:t> </a:t>
            </a:r>
            <a:r>
              <a:rPr sz="1100" spc="-85" dirty="0">
                <a:latin typeface="Bahnschrift SemiCondensed"/>
                <a:cs typeface="Bahnschrift SemiCondensed"/>
              </a:rPr>
              <a:t>к</a:t>
            </a:r>
            <a:r>
              <a:rPr sz="1100" spc="-100" dirty="0">
                <a:latin typeface="Bahnschrift SemiCondensed"/>
                <a:cs typeface="Bahnschrift SemiCondensed"/>
              </a:rPr>
              <a:t>о</a:t>
            </a:r>
            <a:r>
              <a:rPr sz="1100" spc="-75" dirty="0">
                <a:latin typeface="Bahnschrift SemiCondensed"/>
                <a:cs typeface="Bahnschrift SemiCondensed"/>
              </a:rPr>
              <a:t>с</a:t>
            </a:r>
            <a:r>
              <a:rPr sz="1100" spc="-110" dirty="0">
                <a:latin typeface="Bahnschrift SemiCondensed"/>
                <a:cs typeface="Bahnschrift SemiCondensed"/>
              </a:rPr>
              <a:t>мо</a:t>
            </a:r>
            <a:r>
              <a:rPr sz="1100" spc="-90" dirty="0">
                <a:latin typeface="Bahnschrift SemiCondensed"/>
                <a:cs typeface="Bahnschrift SemiCondensed"/>
              </a:rPr>
              <a:t>на</a:t>
            </a:r>
            <a:r>
              <a:rPr sz="1100" spc="-100" dirty="0">
                <a:latin typeface="Bahnschrift SemiCondensed"/>
                <a:cs typeface="Bahnschrift SemiCondensed"/>
              </a:rPr>
              <a:t>в</a:t>
            </a:r>
            <a:r>
              <a:rPr sz="1100" spc="-90" dirty="0">
                <a:latin typeface="Bahnschrift SemiCondensed"/>
                <a:cs typeface="Bahnschrift SemiCondensed"/>
              </a:rPr>
              <a:t>тик</a:t>
            </a:r>
            <a:r>
              <a:rPr sz="1100" spc="-95" dirty="0">
                <a:latin typeface="Bahnschrift SemiCondensed"/>
                <a:cs typeface="Bahnschrift SemiCondensed"/>
              </a:rPr>
              <a:t>и</a:t>
            </a:r>
            <a:endParaRPr sz="1100">
              <a:latin typeface="Bahnschrift SemiCondensed"/>
              <a:cs typeface="Bahnschrift SemiCondense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00215" y="1382267"/>
            <a:ext cx="1512570" cy="76200"/>
          </a:xfrm>
          <a:custGeom>
            <a:avLst/>
            <a:gdLst/>
            <a:ahLst/>
            <a:cxnLst/>
            <a:rect l="l" t="t" r="r" b="b"/>
            <a:pathLst>
              <a:path w="151257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51257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512570" h="76200">
                <a:moveTo>
                  <a:pt x="1512189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512189" y="44450"/>
                </a:lnTo>
                <a:lnTo>
                  <a:pt x="1512189" y="3175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1" y="0"/>
            <a:ext cx="1152143" cy="5143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8604458" y="696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9" name="object 3"/>
          <p:cNvSpPr txBox="1"/>
          <p:nvPr/>
        </p:nvSpPr>
        <p:spPr>
          <a:xfrm>
            <a:off x="580642" y="439017"/>
            <a:ext cx="276999" cy="200077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 err="1">
                <a:solidFill>
                  <a:srgbClr val="FFFFFF"/>
                </a:solidFill>
                <a:latin typeface="Bahnschrift SemiCondensed"/>
                <a:cs typeface="Bahnschrift SemiCondensed"/>
              </a:rPr>
              <a:t>Му</a:t>
            </a:r>
            <a:r>
              <a:rPr sz="1800" spc="-10" dirty="0" err="1">
                <a:solidFill>
                  <a:srgbClr val="FFFFFF"/>
                </a:solidFill>
                <a:latin typeface="Bahnschrift SemiCondensed"/>
                <a:cs typeface="Bahnschrift SemiCondensed"/>
              </a:rPr>
              <a:t>з</a:t>
            </a:r>
            <a:r>
              <a:rPr sz="1800" dirty="0" err="1">
                <a:solidFill>
                  <a:srgbClr val="FFFFFF"/>
                </a:solidFill>
                <a:latin typeface="Bahnschrift SemiCondensed"/>
                <a:cs typeface="Bahnschrift SemiCondensed"/>
              </a:rPr>
              <a:t>ейный</a:t>
            </a:r>
            <a:r>
              <a:rPr sz="1800" spc="-55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 </a:t>
            </a:r>
            <a:r>
              <a:rPr lang="ru-RU" dirty="0" smtClean="0">
                <a:solidFill>
                  <a:srgbClr val="FFFFFF"/>
                </a:solidFill>
                <a:latin typeface="Bahnschrift SemiCondensed"/>
                <a:cs typeface="Bahnschrift SemiCondensed"/>
              </a:rPr>
              <a:t>урок</a:t>
            </a:r>
            <a:endParaRPr sz="1800" dirty="0">
              <a:latin typeface="Bahnschrift SemiCondensed"/>
              <a:cs typeface="Bahnschrift Semi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6870" y="270131"/>
            <a:ext cx="6433820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75"/>
              </a:lnSpc>
            </a:pPr>
            <a:r>
              <a:rPr sz="2200" b="1" spc="-15" dirty="0">
                <a:solidFill>
                  <a:srgbClr val="006FC0"/>
                </a:solidFill>
                <a:latin typeface="Bahnschrift"/>
                <a:cs typeface="Bahnschrift"/>
              </a:rPr>
              <a:t>3</a:t>
            </a:r>
            <a:r>
              <a:rPr sz="2200" b="1" spc="-229" dirty="0">
                <a:solidFill>
                  <a:srgbClr val="006FC0"/>
                </a:solidFill>
                <a:latin typeface="Bahnschrift"/>
                <a:cs typeface="Bahnschrift"/>
              </a:rPr>
              <a:t> </a:t>
            </a:r>
            <a:r>
              <a:rPr sz="2200" b="1" spc="-185" dirty="0">
                <a:solidFill>
                  <a:srgbClr val="006FC0"/>
                </a:solidFill>
                <a:latin typeface="Bahnschrift"/>
                <a:cs typeface="Bahnschrift"/>
              </a:rPr>
              <a:t>ноябр</a:t>
            </a:r>
            <a:r>
              <a:rPr sz="2200" b="1" spc="-170" dirty="0">
                <a:solidFill>
                  <a:srgbClr val="006FC0"/>
                </a:solidFill>
                <a:latin typeface="Bahnschrift"/>
                <a:cs typeface="Bahnschrift"/>
              </a:rPr>
              <a:t>я</a:t>
            </a:r>
            <a:r>
              <a:rPr sz="2200" b="1" spc="-95" dirty="0">
                <a:solidFill>
                  <a:srgbClr val="006FC0"/>
                </a:solidFill>
                <a:latin typeface="Bahnschrift"/>
                <a:cs typeface="Bahnschrift"/>
              </a:rPr>
              <a:t> </a:t>
            </a:r>
            <a:r>
              <a:rPr sz="2200" b="1" spc="-125" dirty="0">
                <a:solidFill>
                  <a:srgbClr val="006FC0"/>
                </a:solidFill>
                <a:latin typeface="Bahnschrift"/>
                <a:cs typeface="Bahnschrift"/>
              </a:rPr>
              <a:t>1957</a:t>
            </a:r>
            <a:r>
              <a:rPr sz="2200" b="1" spc="-75" dirty="0">
                <a:solidFill>
                  <a:srgbClr val="006FC0"/>
                </a:solidFill>
                <a:latin typeface="Bahnschrift"/>
                <a:cs typeface="Bahnschrift"/>
              </a:rPr>
              <a:t> </a:t>
            </a:r>
            <a:r>
              <a:rPr sz="2200" b="1" spc="-165" dirty="0">
                <a:solidFill>
                  <a:srgbClr val="006FC0"/>
                </a:solidFill>
                <a:latin typeface="Bahnschrift"/>
                <a:cs typeface="Bahnschrift"/>
              </a:rPr>
              <a:t>года</a:t>
            </a:r>
            <a:endParaRPr sz="2200">
              <a:latin typeface="Bahnschrift"/>
              <a:cs typeface="Bahnschrift"/>
            </a:endParaRPr>
          </a:p>
          <a:p>
            <a:pPr marL="12700">
              <a:lnSpc>
                <a:spcPts val="2375"/>
              </a:lnSpc>
            </a:pPr>
            <a:r>
              <a:rPr sz="2200" spc="-210" dirty="0">
                <a:latin typeface="Bahnschrift SemiCondensed"/>
                <a:cs typeface="Bahnschrift SemiCondensed"/>
              </a:rPr>
              <a:t>Пер</a:t>
            </a:r>
            <a:r>
              <a:rPr sz="2200" spc="-190" dirty="0">
                <a:latin typeface="Bahnschrift SemiCondensed"/>
                <a:cs typeface="Bahnschrift SemiCondensed"/>
              </a:rPr>
              <a:t>в</a:t>
            </a:r>
            <a:r>
              <a:rPr sz="2200" spc="-180" dirty="0">
                <a:latin typeface="Bahnschrift SemiCondensed"/>
                <a:cs typeface="Bahnschrift SemiCondensed"/>
              </a:rPr>
              <a:t>ое</a:t>
            </a:r>
            <a:r>
              <a:rPr sz="2200" spc="-80" dirty="0">
                <a:latin typeface="Bahnschrift SemiCondensed"/>
                <a:cs typeface="Bahnschrift SemiCondensed"/>
              </a:rPr>
              <a:t> </a:t>
            </a:r>
            <a:r>
              <a:rPr sz="2200" spc="-180" dirty="0">
                <a:latin typeface="Bahnschrift SemiCondensed"/>
                <a:cs typeface="Bahnschrift SemiCondensed"/>
              </a:rPr>
              <a:t>живое</a:t>
            </a:r>
            <a:r>
              <a:rPr sz="2200" spc="-85" dirty="0">
                <a:latin typeface="Bahnschrift SemiCondensed"/>
                <a:cs typeface="Bahnschrift SemiCondensed"/>
              </a:rPr>
              <a:t> </a:t>
            </a:r>
            <a:r>
              <a:rPr sz="2200" spc="-165" dirty="0">
                <a:latin typeface="Bahnschrift SemiCondensed"/>
                <a:cs typeface="Bahnschrift SemiCondensed"/>
              </a:rPr>
              <a:t>су</a:t>
            </a:r>
            <a:r>
              <a:rPr sz="2200" spc="-270" dirty="0">
                <a:latin typeface="Bahnschrift SemiCondensed"/>
                <a:cs typeface="Bahnschrift SemiCondensed"/>
              </a:rPr>
              <a:t>щ</a:t>
            </a:r>
            <a:r>
              <a:rPr sz="2200" spc="-175" dirty="0">
                <a:latin typeface="Bahnschrift SemiCondensed"/>
                <a:cs typeface="Bahnschrift SemiCondensed"/>
              </a:rPr>
              <a:t>ество</a:t>
            </a:r>
            <a:r>
              <a:rPr sz="2200" spc="-80" dirty="0">
                <a:latin typeface="Bahnschrift SemiCondensed"/>
                <a:cs typeface="Bahnschrift SemiCondensed"/>
              </a:rPr>
              <a:t> </a:t>
            </a:r>
            <a:r>
              <a:rPr sz="2200" spc="-175" dirty="0">
                <a:latin typeface="Bahnschrift SemiCondensed"/>
                <a:cs typeface="Bahnschrift SemiCondensed"/>
              </a:rPr>
              <a:t>на</a:t>
            </a:r>
            <a:r>
              <a:rPr sz="2200" spc="-65" dirty="0">
                <a:latin typeface="Bahnschrift SemiCondensed"/>
                <a:cs typeface="Bahnschrift SemiCondensed"/>
              </a:rPr>
              <a:t> </a:t>
            </a:r>
            <a:r>
              <a:rPr sz="2200" spc="-180" dirty="0">
                <a:latin typeface="Bahnschrift SemiCondensed"/>
                <a:cs typeface="Bahnschrift SemiCondensed"/>
              </a:rPr>
              <a:t>о</a:t>
            </a:r>
            <a:r>
              <a:rPr sz="2200" spc="-175" dirty="0">
                <a:latin typeface="Bahnschrift SemiCondensed"/>
                <a:cs typeface="Bahnschrift SemiCondensed"/>
              </a:rPr>
              <a:t>р</a:t>
            </a:r>
            <a:r>
              <a:rPr sz="2200" spc="-195" dirty="0">
                <a:latin typeface="Bahnschrift SemiCondensed"/>
                <a:cs typeface="Bahnschrift SemiCondensed"/>
              </a:rPr>
              <a:t>бите</a:t>
            </a:r>
            <a:r>
              <a:rPr sz="2200" spc="-80" dirty="0">
                <a:latin typeface="Bahnschrift SemiCondensed"/>
                <a:cs typeface="Bahnschrift SemiCondensed"/>
              </a:rPr>
              <a:t> </a:t>
            </a:r>
            <a:r>
              <a:rPr sz="2200" spc="-195" dirty="0">
                <a:latin typeface="Bahnschrift SemiCondensed"/>
                <a:cs typeface="Bahnschrift SemiCondensed"/>
              </a:rPr>
              <a:t>Земли</a:t>
            </a:r>
            <a:r>
              <a:rPr sz="2200" spc="-60" dirty="0">
                <a:latin typeface="Bahnschrift SemiCondensed"/>
                <a:cs typeface="Bahnschrift SemiCondensed"/>
              </a:rPr>
              <a:t> </a:t>
            </a:r>
            <a:r>
              <a:rPr sz="2200" spc="-160" dirty="0">
                <a:latin typeface="Bahnschrift SemiCondensed"/>
                <a:cs typeface="Bahnschrift SemiCondensed"/>
              </a:rPr>
              <a:t>–</a:t>
            </a:r>
            <a:r>
              <a:rPr sz="2200" spc="-85" dirty="0">
                <a:latin typeface="Bahnschrift SemiCondensed"/>
                <a:cs typeface="Bahnschrift SemiCondensed"/>
              </a:rPr>
              <a:t> </a:t>
            </a:r>
            <a:r>
              <a:rPr sz="2200" spc="-180" dirty="0">
                <a:latin typeface="Bahnschrift SemiCondensed"/>
                <a:cs typeface="Bahnschrift SemiCondensed"/>
              </a:rPr>
              <a:t>соб</a:t>
            </a:r>
            <a:r>
              <a:rPr sz="2200" spc="-155" dirty="0">
                <a:latin typeface="Bahnschrift SemiCondensed"/>
                <a:cs typeface="Bahnschrift SemiCondensed"/>
              </a:rPr>
              <a:t>ака</a:t>
            </a:r>
            <a:r>
              <a:rPr sz="2200" spc="-80" dirty="0">
                <a:latin typeface="Bahnschrift SemiCondensed"/>
                <a:cs typeface="Bahnschrift SemiCondensed"/>
              </a:rPr>
              <a:t> </a:t>
            </a:r>
            <a:r>
              <a:rPr sz="2200" spc="-190" dirty="0">
                <a:latin typeface="Bahnschrift SemiCondensed"/>
                <a:cs typeface="Bahnschrift SemiCondensed"/>
              </a:rPr>
              <a:t>Лайка</a:t>
            </a:r>
            <a:endParaRPr sz="2200">
              <a:latin typeface="Bahnschrift SemiCondensed"/>
              <a:cs typeface="Bahnschrift SemiCondense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4571" y="2700527"/>
            <a:ext cx="1189990" cy="76200"/>
          </a:xfrm>
          <a:custGeom>
            <a:avLst/>
            <a:gdLst/>
            <a:ahLst/>
            <a:cxnLst/>
            <a:rect l="l" t="t" r="r" b="b"/>
            <a:pathLst>
              <a:path w="1189989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189989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189989" h="76200">
                <a:moveTo>
                  <a:pt x="1189481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189481" y="44450"/>
                </a:lnTo>
                <a:lnTo>
                  <a:pt x="1189481" y="3175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10000" y="1885950"/>
            <a:ext cx="1183640" cy="662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8900"/>
              </a:lnSpc>
            </a:pPr>
            <a:r>
              <a:rPr sz="1100" spc="-135" dirty="0">
                <a:latin typeface="Bahnschrift SemiCondensed"/>
                <a:cs typeface="Bahnschrift SemiCondensed"/>
              </a:rPr>
              <a:t>М</a:t>
            </a:r>
            <a:r>
              <a:rPr sz="1100" spc="-75" dirty="0">
                <a:latin typeface="Bahnschrift SemiCondensed"/>
                <a:cs typeface="Bahnschrift SemiCondensed"/>
              </a:rPr>
              <a:t>а</a:t>
            </a:r>
            <a:r>
              <a:rPr sz="1100" spc="-80" dirty="0">
                <a:latin typeface="Bahnschrift SemiCondensed"/>
                <a:cs typeface="Bahnschrift SemiCondensed"/>
              </a:rPr>
              <a:t>к</a:t>
            </a:r>
            <a:r>
              <a:rPr sz="1100" spc="-85" dirty="0">
                <a:latin typeface="Bahnschrift SemiCondensed"/>
                <a:cs typeface="Bahnschrift SemiCondensed"/>
              </a:rPr>
              <a:t>е</a:t>
            </a:r>
            <a:r>
              <a:rPr sz="1100" spc="-100" dirty="0">
                <a:latin typeface="Bahnschrift SemiCondensed"/>
                <a:cs typeface="Bahnschrift SemiCondensed"/>
              </a:rPr>
              <a:t>т</a:t>
            </a:r>
            <a:r>
              <a:rPr sz="1100" spc="-35" dirty="0">
                <a:latin typeface="Bahnschrift SemiCondensed"/>
                <a:cs typeface="Bahnschrift SemiCondensed"/>
              </a:rPr>
              <a:t> </a:t>
            </a:r>
            <a:r>
              <a:rPr sz="1100" spc="-100" dirty="0">
                <a:latin typeface="Bahnschrift SemiCondensed"/>
                <a:cs typeface="Bahnschrift SemiCondensed"/>
              </a:rPr>
              <a:t>в</a:t>
            </a:r>
            <a:r>
              <a:rPr sz="1100" spc="-95" dirty="0">
                <a:latin typeface="Bahnschrift SemiCondensed"/>
                <a:cs typeface="Bahnschrift SemiCondensed"/>
              </a:rPr>
              <a:t>т</a:t>
            </a:r>
            <a:r>
              <a:rPr sz="1100" spc="-110" dirty="0">
                <a:latin typeface="Bahnschrift SemiCondensed"/>
                <a:cs typeface="Bahnschrift SemiCondensed"/>
              </a:rPr>
              <a:t>о</a:t>
            </a:r>
            <a:r>
              <a:rPr sz="1100" spc="-80" dirty="0">
                <a:latin typeface="Bahnschrift SemiCondensed"/>
                <a:cs typeface="Bahnschrift SemiCondensed"/>
              </a:rPr>
              <a:t>р</a:t>
            </a:r>
            <a:r>
              <a:rPr sz="1100" spc="-100" dirty="0">
                <a:latin typeface="Bahnschrift SemiCondensed"/>
                <a:cs typeface="Bahnschrift SemiCondensed"/>
              </a:rPr>
              <a:t>о</a:t>
            </a:r>
            <a:r>
              <a:rPr sz="1100" spc="-85" dirty="0">
                <a:latin typeface="Bahnschrift SemiCondensed"/>
                <a:cs typeface="Bahnschrift SemiCondensed"/>
              </a:rPr>
              <a:t>го</a:t>
            </a:r>
            <a:r>
              <a:rPr sz="1100" spc="-45" dirty="0">
                <a:latin typeface="Bahnschrift SemiCondensed"/>
                <a:cs typeface="Bahnschrift SemiCondensed"/>
              </a:rPr>
              <a:t> </a:t>
            </a:r>
            <a:r>
              <a:rPr sz="1100" spc="-90" dirty="0">
                <a:latin typeface="Bahnschrift SemiCondensed"/>
                <a:cs typeface="Bahnschrift SemiCondensed"/>
              </a:rPr>
              <a:t>и</a:t>
            </a:r>
            <a:r>
              <a:rPr sz="1100" spc="-85" dirty="0">
                <a:latin typeface="Bahnschrift SemiCondensed"/>
                <a:cs typeface="Bahnschrift SemiCondensed"/>
              </a:rPr>
              <a:t>ск</a:t>
            </a:r>
            <a:r>
              <a:rPr sz="1100" spc="-70" dirty="0">
                <a:latin typeface="Bahnschrift SemiCondensed"/>
                <a:cs typeface="Bahnschrift SemiCondensed"/>
              </a:rPr>
              <a:t>у</a:t>
            </a:r>
            <a:r>
              <a:rPr sz="1100" spc="-75" dirty="0">
                <a:latin typeface="Bahnschrift SemiCondensed"/>
                <a:cs typeface="Bahnschrift SemiCondensed"/>
              </a:rPr>
              <a:t>сс</a:t>
            </a:r>
            <a:r>
              <a:rPr sz="1100" spc="-90" dirty="0">
                <a:latin typeface="Bahnschrift SemiCondensed"/>
                <a:cs typeface="Bahnschrift SemiCondensed"/>
              </a:rPr>
              <a:t>т</a:t>
            </a:r>
            <a:r>
              <a:rPr sz="1100" spc="-110" dirty="0">
                <a:latin typeface="Bahnschrift SemiCondensed"/>
                <a:cs typeface="Bahnschrift SemiCondensed"/>
              </a:rPr>
              <a:t>в</a:t>
            </a:r>
            <a:r>
              <a:rPr sz="1100" spc="-95" dirty="0">
                <a:latin typeface="Bahnschrift SemiCondensed"/>
                <a:cs typeface="Bahnschrift SemiCondensed"/>
              </a:rPr>
              <a:t>енно</a:t>
            </a:r>
            <a:r>
              <a:rPr sz="1100" spc="-85" dirty="0">
                <a:latin typeface="Bahnschrift SemiCondensed"/>
                <a:cs typeface="Bahnschrift SemiCondensed"/>
              </a:rPr>
              <a:t>го</a:t>
            </a:r>
            <a:r>
              <a:rPr sz="1100" spc="-45" dirty="0">
                <a:latin typeface="Bahnschrift SemiCondensed"/>
                <a:cs typeface="Bahnschrift SemiCondensed"/>
              </a:rPr>
              <a:t> </a:t>
            </a:r>
            <a:r>
              <a:rPr sz="1100" spc="-75" dirty="0">
                <a:latin typeface="Bahnschrift SemiCondensed"/>
                <a:cs typeface="Bahnschrift SemiCondensed"/>
              </a:rPr>
              <a:t>с</a:t>
            </a:r>
            <a:r>
              <a:rPr sz="1100" spc="-90" dirty="0">
                <a:latin typeface="Bahnschrift SemiCondensed"/>
                <a:cs typeface="Bahnschrift SemiCondensed"/>
              </a:rPr>
              <a:t>п</a:t>
            </a:r>
            <a:r>
              <a:rPr sz="1100" spc="-80" dirty="0">
                <a:latin typeface="Bahnschrift SemiCondensed"/>
                <a:cs typeface="Bahnschrift SemiCondensed"/>
              </a:rPr>
              <a:t>у</a:t>
            </a:r>
            <a:r>
              <a:rPr sz="1100" spc="-100" dirty="0">
                <a:latin typeface="Bahnschrift SemiCondensed"/>
                <a:cs typeface="Bahnschrift SemiCondensed"/>
              </a:rPr>
              <a:t>тни</a:t>
            </a:r>
            <a:r>
              <a:rPr sz="1100" spc="-80" dirty="0">
                <a:latin typeface="Bahnschrift SemiCondensed"/>
                <a:cs typeface="Bahnschrift SemiCondensed"/>
              </a:rPr>
              <a:t>к</a:t>
            </a:r>
            <a:r>
              <a:rPr sz="1100" spc="-75" dirty="0">
                <a:latin typeface="Bahnschrift SemiCondensed"/>
                <a:cs typeface="Bahnschrift SemiCondensed"/>
              </a:rPr>
              <a:t>а</a:t>
            </a:r>
            <a:r>
              <a:rPr sz="1100" spc="-40" dirty="0">
                <a:latin typeface="Bahnschrift SemiCondensed"/>
                <a:cs typeface="Bahnschrift SemiCondensed"/>
              </a:rPr>
              <a:t> </a:t>
            </a:r>
            <a:r>
              <a:rPr sz="1100" spc="-90" dirty="0">
                <a:latin typeface="Bahnschrift SemiCondensed"/>
                <a:cs typeface="Bahnschrift SemiCondensed"/>
              </a:rPr>
              <a:t>Зе</a:t>
            </a:r>
            <a:r>
              <a:rPr sz="1100" spc="-110" dirty="0">
                <a:latin typeface="Bahnschrift SemiCondensed"/>
                <a:cs typeface="Bahnschrift SemiCondensed"/>
              </a:rPr>
              <a:t>м</a:t>
            </a:r>
            <a:r>
              <a:rPr sz="1100" spc="-75" dirty="0">
                <a:latin typeface="Bahnschrift SemiCondensed"/>
                <a:cs typeface="Bahnschrift SemiCondensed"/>
              </a:rPr>
              <a:t>ли.</a:t>
            </a:r>
            <a:r>
              <a:rPr sz="1100" spc="-45" dirty="0">
                <a:latin typeface="Bahnschrift SemiCondensed"/>
                <a:cs typeface="Bahnschrift SemiCondensed"/>
              </a:rPr>
              <a:t> </a:t>
            </a:r>
            <a:r>
              <a:rPr sz="1100" spc="-135" dirty="0">
                <a:latin typeface="Bahnschrift SemiCondensed"/>
                <a:cs typeface="Bahnschrift SemiCondensed"/>
              </a:rPr>
              <a:t>М</a:t>
            </a:r>
            <a:r>
              <a:rPr sz="1100" spc="-70" dirty="0">
                <a:latin typeface="Bahnschrift SemiCondensed"/>
                <a:cs typeface="Bahnschrift SemiCondensed"/>
              </a:rPr>
              <a:t>у</a:t>
            </a:r>
            <a:r>
              <a:rPr sz="1100" spc="-90" dirty="0">
                <a:latin typeface="Bahnschrift SemiCondensed"/>
                <a:cs typeface="Bahnschrift SemiCondensed"/>
              </a:rPr>
              <a:t>зей</a:t>
            </a:r>
            <a:r>
              <a:rPr sz="1100" spc="-35" dirty="0">
                <a:latin typeface="Bahnschrift SemiCondensed"/>
                <a:cs typeface="Bahnschrift SemiCondensed"/>
              </a:rPr>
              <a:t> </a:t>
            </a:r>
            <a:r>
              <a:rPr sz="1100" spc="-80" dirty="0">
                <a:latin typeface="Bahnschrift SemiCondensed"/>
                <a:cs typeface="Bahnschrift SemiCondensed"/>
              </a:rPr>
              <a:t>к</a:t>
            </a:r>
            <a:r>
              <a:rPr sz="1100" spc="-100" dirty="0">
                <a:latin typeface="Bahnschrift SemiCondensed"/>
                <a:cs typeface="Bahnschrift SemiCondensed"/>
              </a:rPr>
              <a:t>о</a:t>
            </a:r>
            <a:r>
              <a:rPr sz="1100" spc="-75" dirty="0">
                <a:latin typeface="Bahnschrift SemiCondensed"/>
                <a:cs typeface="Bahnschrift SemiCondensed"/>
              </a:rPr>
              <a:t>с</a:t>
            </a:r>
            <a:r>
              <a:rPr sz="1100" spc="-110" dirty="0">
                <a:latin typeface="Bahnschrift SemiCondensed"/>
                <a:cs typeface="Bahnschrift SemiCondensed"/>
              </a:rPr>
              <a:t>м</a:t>
            </a:r>
            <a:r>
              <a:rPr sz="1100" spc="-100" dirty="0">
                <a:latin typeface="Bahnschrift SemiCondensed"/>
                <a:cs typeface="Bahnschrift SemiCondensed"/>
              </a:rPr>
              <a:t>о</a:t>
            </a:r>
            <a:r>
              <a:rPr sz="1100" spc="-90" dirty="0">
                <a:latin typeface="Bahnschrift SemiCondensed"/>
                <a:cs typeface="Bahnschrift SemiCondensed"/>
              </a:rPr>
              <a:t>на</a:t>
            </a:r>
            <a:r>
              <a:rPr sz="1100" spc="-95" dirty="0">
                <a:latin typeface="Bahnschrift SemiCondensed"/>
                <a:cs typeface="Bahnschrift SemiCondensed"/>
              </a:rPr>
              <a:t>вти</a:t>
            </a:r>
            <a:r>
              <a:rPr sz="1100" spc="-80" dirty="0">
                <a:latin typeface="Bahnschrift SemiCondensed"/>
                <a:cs typeface="Bahnschrift SemiCondensed"/>
              </a:rPr>
              <a:t>к</a:t>
            </a:r>
            <a:r>
              <a:rPr sz="1100" spc="-95" dirty="0">
                <a:latin typeface="Bahnschrift SemiCondensed"/>
                <a:cs typeface="Bahnschrift SemiCondensed"/>
              </a:rPr>
              <a:t>и</a:t>
            </a:r>
            <a:endParaRPr sz="1100" dirty="0">
              <a:latin typeface="Bahnschrift SemiCondensed"/>
              <a:cs typeface="Bahnschrift SemiCondense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54342" y="4361172"/>
            <a:ext cx="80137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90" dirty="0">
                <a:latin typeface="Bahnschrift SemiCondensed"/>
                <a:cs typeface="Bahnschrift SemiCondensed"/>
              </a:rPr>
              <a:t>Собак</a:t>
            </a:r>
            <a:r>
              <a:rPr sz="1100" spc="-75" dirty="0">
                <a:latin typeface="Bahnschrift SemiCondensed"/>
                <a:cs typeface="Bahnschrift SemiCondensed"/>
              </a:rPr>
              <a:t>а</a:t>
            </a:r>
            <a:r>
              <a:rPr sz="1100" spc="-40" dirty="0">
                <a:latin typeface="Bahnschrift SemiCondensed"/>
                <a:cs typeface="Bahnschrift SemiCondensed"/>
              </a:rPr>
              <a:t> </a:t>
            </a:r>
            <a:r>
              <a:rPr sz="1100" spc="-150" dirty="0">
                <a:latin typeface="Bahnschrift SemiCondensed"/>
                <a:cs typeface="Bahnschrift SemiCondensed"/>
              </a:rPr>
              <a:t>Л</a:t>
            </a:r>
            <a:r>
              <a:rPr sz="1100" spc="-80" dirty="0">
                <a:latin typeface="Bahnschrift SemiCondensed"/>
                <a:cs typeface="Bahnschrift SemiCondensed"/>
              </a:rPr>
              <a:t>ай</a:t>
            </a:r>
            <a:r>
              <a:rPr sz="1100" spc="-85" dirty="0">
                <a:latin typeface="Bahnschrift SemiCondensed"/>
                <a:cs typeface="Bahnschrift SemiCondensed"/>
              </a:rPr>
              <a:t>к</a:t>
            </a:r>
            <a:r>
              <a:rPr sz="1100" spc="-75" dirty="0">
                <a:latin typeface="Bahnschrift SemiCondensed"/>
                <a:cs typeface="Bahnschrift SemiCondensed"/>
              </a:rPr>
              <a:t>а</a:t>
            </a:r>
            <a:endParaRPr sz="1100">
              <a:latin typeface="Bahnschrift SemiCondensed"/>
              <a:cs typeface="Bahnschrift SemiCondense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18704" y="4267200"/>
            <a:ext cx="76200" cy="280035"/>
          </a:xfrm>
          <a:custGeom>
            <a:avLst/>
            <a:gdLst/>
            <a:ahLst/>
            <a:cxnLst/>
            <a:rect l="l" t="t" r="r" b="b"/>
            <a:pathLst>
              <a:path w="76200" h="280035">
                <a:moveTo>
                  <a:pt x="44450" y="63500"/>
                </a:moveTo>
                <a:lnTo>
                  <a:pt x="31750" y="63500"/>
                </a:lnTo>
                <a:lnTo>
                  <a:pt x="31750" y="279654"/>
                </a:lnTo>
                <a:lnTo>
                  <a:pt x="44450" y="279654"/>
                </a:lnTo>
                <a:lnTo>
                  <a:pt x="44450" y="63500"/>
                </a:lnTo>
                <a:close/>
              </a:path>
              <a:path w="76200" h="28003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28003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141475" cy="514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8604458" y="696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9" name="object 3"/>
          <p:cNvSpPr txBox="1"/>
          <p:nvPr/>
        </p:nvSpPr>
        <p:spPr>
          <a:xfrm>
            <a:off x="580642" y="439017"/>
            <a:ext cx="276999" cy="200077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 err="1">
                <a:solidFill>
                  <a:srgbClr val="FFFFFF"/>
                </a:solidFill>
                <a:latin typeface="Bahnschrift SemiCondensed"/>
                <a:cs typeface="Bahnschrift SemiCondensed"/>
              </a:rPr>
              <a:t>Му</a:t>
            </a:r>
            <a:r>
              <a:rPr sz="1800" spc="-10" dirty="0" err="1">
                <a:solidFill>
                  <a:srgbClr val="FFFFFF"/>
                </a:solidFill>
                <a:latin typeface="Bahnschrift SemiCondensed"/>
                <a:cs typeface="Bahnschrift SemiCondensed"/>
              </a:rPr>
              <a:t>з</a:t>
            </a:r>
            <a:r>
              <a:rPr sz="1800" dirty="0" err="1">
                <a:solidFill>
                  <a:srgbClr val="FFFFFF"/>
                </a:solidFill>
                <a:latin typeface="Bahnschrift SemiCondensed"/>
                <a:cs typeface="Bahnschrift SemiCondensed"/>
              </a:rPr>
              <a:t>ейный</a:t>
            </a:r>
            <a:r>
              <a:rPr sz="1800" spc="-55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 </a:t>
            </a:r>
            <a:r>
              <a:rPr lang="ru-RU" dirty="0" smtClean="0">
                <a:solidFill>
                  <a:srgbClr val="FFFFFF"/>
                </a:solidFill>
                <a:latin typeface="Bahnschrift SemiCondensed"/>
                <a:cs typeface="Bahnschrift SemiCondensed"/>
              </a:rPr>
              <a:t>урок</a:t>
            </a:r>
            <a:endParaRPr sz="1800" dirty="0">
              <a:latin typeface="Bahnschrift SemiCondensed"/>
              <a:cs typeface="Bahnschrift Semi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65695" y="4284415"/>
            <a:ext cx="1551305" cy="334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spc="-110" dirty="0">
                <a:latin typeface="Bahnschrift SemiCondensed"/>
                <a:cs typeface="Bahnschrift SemiCondensed"/>
              </a:rPr>
              <a:t>Пе</a:t>
            </a:r>
            <a:r>
              <a:rPr sz="1100" spc="-80" dirty="0">
                <a:latin typeface="Bahnschrift SemiCondensed"/>
                <a:cs typeface="Bahnschrift SemiCondensed"/>
              </a:rPr>
              <a:t>р</a:t>
            </a:r>
            <a:r>
              <a:rPr sz="1100" spc="-100" dirty="0">
                <a:latin typeface="Bahnschrift SemiCondensed"/>
                <a:cs typeface="Bahnschrift SemiCondensed"/>
              </a:rPr>
              <a:t>во</a:t>
            </a:r>
            <a:r>
              <a:rPr sz="1100" spc="-80" dirty="0">
                <a:latin typeface="Bahnschrift SemiCondensed"/>
                <a:cs typeface="Bahnschrift SemiCondensed"/>
              </a:rPr>
              <a:t>е</a:t>
            </a:r>
            <a:r>
              <a:rPr sz="1100" spc="-35" dirty="0">
                <a:latin typeface="Bahnschrift SemiCondensed"/>
                <a:cs typeface="Bahnschrift SemiCondensed"/>
              </a:rPr>
              <a:t> </a:t>
            </a:r>
            <a:r>
              <a:rPr sz="1100" spc="-80" dirty="0">
                <a:latin typeface="Bahnschrift SemiCondensed"/>
                <a:cs typeface="Bahnschrift SemiCondensed"/>
              </a:rPr>
              <a:t>ф</a:t>
            </a:r>
            <a:r>
              <a:rPr sz="1100" spc="-100" dirty="0">
                <a:latin typeface="Bahnschrift SemiCondensed"/>
                <a:cs typeface="Bahnschrift SemiCondensed"/>
              </a:rPr>
              <a:t>о</a:t>
            </a:r>
            <a:r>
              <a:rPr sz="1100" spc="-95" dirty="0">
                <a:latin typeface="Bahnschrift SemiCondensed"/>
                <a:cs typeface="Bahnschrift SemiCondensed"/>
              </a:rPr>
              <a:t>то</a:t>
            </a:r>
            <a:r>
              <a:rPr sz="1100" spc="-30" dirty="0">
                <a:latin typeface="Bahnschrift SemiCondensed"/>
                <a:cs typeface="Bahnschrift SemiCondensed"/>
              </a:rPr>
              <a:t> </a:t>
            </a:r>
            <a:r>
              <a:rPr sz="1100" spc="-90" dirty="0">
                <a:latin typeface="Bahnschrift SemiCondensed"/>
                <a:cs typeface="Bahnschrift SemiCondensed"/>
              </a:rPr>
              <a:t>Зе</a:t>
            </a:r>
            <a:r>
              <a:rPr sz="1100" spc="-114" dirty="0">
                <a:latin typeface="Bahnschrift SemiCondensed"/>
                <a:cs typeface="Bahnschrift SemiCondensed"/>
              </a:rPr>
              <a:t>м</a:t>
            </a:r>
            <a:r>
              <a:rPr sz="1100" spc="-95" dirty="0">
                <a:latin typeface="Bahnschrift SemiCondensed"/>
                <a:cs typeface="Bahnschrift SemiCondensed"/>
              </a:rPr>
              <a:t>ли</a:t>
            </a:r>
            <a:r>
              <a:rPr sz="1100" spc="-45" dirty="0">
                <a:latin typeface="Bahnschrift SemiCondensed"/>
                <a:cs typeface="Bahnschrift SemiCondensed"/>
              </a:rPr>
              <a:t> </a:t>
            </a:r>
            <a:r>
              <a:rPr sz="1100" spc="-95" dirty="0">
                <a:latin typeface="Bahnschrift SemiCondensed"/>
                <a:cs typeface="Bahnschrift SemiCondensed"/>
              </a:rPr>
              <a:t>и</a:t>
            </a:r>
            <a:r>
              <a:rPr sz="1100" spc="-45" dirty="0">
                <a:latin typeface="Bahnschrift SemiCondensed"/>
                <a:cs typeface="Bahnschrift SemiCondensed"/>
              </a:rPr>
              <a:t> </a:t>
            </a:r>
            <a:r>
              <a:rPr sz="1100" spc="-130" dirty="0">
                <a:latin typeface="Bahnschrift SemiCondensed"/>
                <a:cs typeface="Bahnschrift SemiCondensed"/>
              </a:rPr>
              <a:t>Л</a:t>
            </a:r>
            <a:r>
              <a:rPr sz="1100" spc="-90" dirty="0">
                <a:latin typeface="Bahnschrift SemiCondensed"/>
                <a:cs typeface="Bahnschrift SemiCondensed"/>
              </a:rPr>
              <a:t>у</a:t>
            </a:r>
            <a:r>
              <a:rPr sz="1100" spc="-100" dirty="0">
                <a:latin typeface="Bahnschrift SemiCondensed"/>
                <a:cs typeface="Bahnschrift SemiCondensed"/>
              </a:rPr>
              <a:t>ны</a:t>
            </a:r>
            <a:endParaRPr sz="1100">
              <a:latin typeface="Bahnschrift SemiCondensed"/>
              <a:cs typeface="Bahnschrift SemiCondensed"/>
            </a:endParaRPr>
          </a:p>
          <a:p>
            <a:pPr algn="ctr">
              <a:lnSpc>
                <a:spcPct val="100000"/>
              </a:lnSpc>
            </a:pPr>
            <a:r>
              <a:rPr sz="1100" spc="-90" dirty="0">
                <a:latin typeface="Bahnschrift SemiCondensed"/>
                <a:cs typeface="Bahnschrift SemiCondensed"/>
              </a:rPr>
              <a:t>в</a:t>
            </a:r>
            <a:r>
              <a:rPr sz="1100" spc="-30" dirty="0">
                <a:latin typeface="Bahnschrift SemiCondensed"/>
                <a:cs typeface="Bahnschrift SemiCondensed"/>
              </a:rPr>
              <a:t> </a:t>
            </a:r>
            <a:r>
              <a:rPr sz="1100" spc="-100" dirty="0">
                <a:latin typeface="Bahnschrift SemiCondensed"/>
                <a:cs typeface="Bahnschrift SemiCondensed"/>
              </a:rPr>
              <a:t>одно</a:t>
            </a:r>
            <a:r>
              <a:rPr sz="1100" spc="-105" dirty="0">
                <a:latin typeface="Bahnschrift SemiCondensed"/>
                <a:cs typeface="Bahnschrift SemiCondensed"/>
              </a:rPr>
              <a:t>м</a:t>
            </a:r>
            <a:r>
              <a:rPr sz="1100" spc="-30" dirty="0">
                <a:latin typeface="Bahnschrift SemiCondensed"/>
                <a:cs typeface="Bahnschrift SemiCondensed"/>
              </a:rPr>
              <a:t> </a:t>
            </a:r>
            <a:r>
              <a:rPr sz="1100" spc="-80" dirty="0">
                <a:latin typeface="Bahnschrift SemiCondensed"/>
                <a:cs typeface="Bahnschrift SemiCondensed"/>
              </a:rPr>
              <a:t>к</a:t>
            </a:r>
            <a:r>
              <a:rPr sz="1100" spc="-85" dirty="0">
                <a:latin typeface="Bahnschrift SemiCondensed"/>
                <a:cs typeface="Bahnschrift SemiCondensed"/>
              </a:rPr>
              <a:t>адре</a:t>
            </a:r>
            <a:endParaRPr sz="1100">
              <a:latin typeface="Bahnschrift SemiCondensed"/>
              <a:cs typeface="Bahnschrift SemiCondense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70" dirty="0"/>
              <a:t>Эт</a:t>
            </a:r>
            <a:r>
              <a:rPr spc="-155" dirty="0"/>
              <a:t>а</a:t>
            </a:r>
            <a:r>
              <a:rPr spc="-195" dirty="0"/>
              <a:t>п</a:t>
            </a:r>
            <a:r>
              <a:rPr spc="-185" dirty="0"/>
              <a:t>ы</a:t>
            </a:r>
            <a:r>
              <a:rPr spc="-95" dirty="0"/>
              <a:t> </a:t>
            </a:r>
            <a:r>
              <a:rPr spc="-150" dirty="0"/>
              <a:t>ос</a:t>
            </a:r>
            <a:r>
              <a:rPr spc="-165" dirty="0"/>
              <a:t>во</a:t>
            </a:r>
            <a:r>
              <a:rPr spc="-175" dirty="0"/>
              <a:t>е</a:t>
            </a:r>
            <a:r>
              <a:rPr spc="-195" dirty="0"/>
              <a:t>н</a:t>
            </a:r>
            <a:r>
              <a:rPr spc="-160" dirty="0"/>
              <a:t>ия</a:t>
            </a:r>
            <a:r>
              <a:rPr spc="-55" dirty="0"/>
              <a:t> </a:t>
            </a:r>
            <a:r>
              <a:rPr spc="-195" dirty="0"/>
              <a:t>Лун</a:t>
            </a:r>
            <a:r>
              <a:rPr spc="-125" dirty="0"/>
              <a:t>ы:</a:t>
            </a:r>
          </a:p>
          <a:p>
            <a:pPr marL="12700">
              <a:lnSpc>
                <a:spcPts val="2345"/>
              </a:lnSpc>
            </a:pPr>
            <a:r>
              <a:rPr spc="-65" dirty="0"/>
              <a:t>1.</a:t>
            </a:r>
            <a:r>
              <a:rPr spc="-70" dirty="0"/>
              <a:t> </a:t>
            </a:r>
            <a:r>
              <a:rPr spc="-200" dirty="0"/>
              <a:t>Дол</a:t>
            </a:r>
            <a:r>
              <a:rPr spc="-185" dirty="0"/>
              <a:t>е</a:t>
            </a:r>
            <a:r>
              <a:rPr spc="-170" dirty="0"/>
              <a:t>теть</a:t>
            </a:r>
            <a:r>
              <a:rPr spc="-70" dirty="0"/>
              <a:t> </a:t>
            </a:r>
            <a:r>
              <a:rPr spc="-180" dirty="0"/>
              <a:t>до</a:t>
            </a:r>
            <a:r>
              <a:rPr spc="-70" dirty="0"/>
              <a:t> </a:t>
            </a:r>
            <a:r>
              <a:rPr spc="-190" dirty="0"/>
              <a:t>Луны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66571" y="1192536"/>
            <a:ext cx="3005455" cy="183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395" indent="-226695">
              <a:lnSpc>
                <a:spcPct val="100000"/>
              </a:lnSpc>
              <a:buFont typeface="Bahnschrift"/>
              <a:buAutoNum type="arabicPeriod" startAt="2"/>
              <a:tabLst>
                <a:tab pos="240029" algn="l"/>
              </a:tabLst>
            </a:pPr>
            <a:r>
              <a:rPr sz="2000" b="1" spc="-185" dirty="0">
                <a:latin typeface="Bahnschrift"/>
                <a:cs typeface="Bahnschrift"/>
              </a:rPr>
              <a:t>Ув</a:t>
            </a:r>
            <a:r>
              <a:rPr sz="2000" b="1" spc="-195" dirty="0">
                <a:latin typeface="Bahnschrift"/>
                <a:cs typeface="Bahnschrift"/>
              </a:rPr>
              <a:t>и</a:t>
            </a:r>
            <a:r>
              <a:rPr sz="2000" b="1" spc="-180" dirty="0">
                <a:latin typeface="Bahnschrift"/>
                <a:cs typeface="Bahnschrift"/>
              </a:rPr>
              <a:t>д</a:t>
            </a:r>
            <a:r>
              <a:rPr sz="2000" b="1" spc="-160" dirty="0">
                <a:latin typeface="Bahnschrift"/>
                <a:cs typeface="Bahnschrift"/>
              </a:rPr>
              <a:t>е</a:t>
            </a:r>
            <a:r>
              <a:rPr sz="2000" b="1" spc="-165" dirty="0">
                <a:latin typeface="Bahnschrift"/>
                <a:cs typeface="Bahnschrift"/>
              </a:rPr>
              <a:t>ть</a:t>
            </a:r>
            <a:r>
              <a:rPr sz="2000" b="1" spc="-65" dirty="0">
                <a:latin typeface="Bahnschrift"/>
                <a:cs typeface="Bahnschrift"/>
              </a:rPr>
              <a:t> </a:t>
            </a:r>
            <a:r>
              <a:rPr sz="2000" b="1" spc="-175" dirty="0" err="1">
                <a:latin typeface="Bahnschrift"/>
                <a:cs typeface="Bahnschrift"/>
              </a:rPr>
              <a:t>о</a:t>
            </a:r>
            <a:r>
              <a:rPr sz="2000" b="1" spc="-190" dirty="0" err="1">
                <a:latin typeface="Bahnschrift"/>
                <a:cs typeface="Bahnschrift"/>
              </a:rPr>
              <a:t>б</a:t>
            </a:r>
            <a:r>
              <a:rPr sz="2000" b="1" spc="-140" dirty="0" err="1">
                <a:latin typeface="Bahnschrift"/>
                <a:cs typeface="Bahnschrift"/>
              </a:rPr>
              <a:t>ра</a:t>
            </a:r>
            <a:r>
              <a:rPr sz="2000" b="1" spc="-180" dirty="0" err="1">
                <a:latin typeface="Bahnschrift"/>
                <a:cs typeface="Bahnschrift"/>
              </a:rPr>
              <a:t>тную</a:t>
            </a:r>
            <a:r>
              <a:rPr sz="2000" b="1" spc="-85" dirty="0">
                <a:latin typeface="Bahnschrift"/>
                <a:cs typeface="Bahnschrift"/>
              </a:rPr>
              <a:t> </a:t>
            </a:r>
            <a:r>
              <a:rPr sz="2000" b="1" spc="-160" dirty="0" err="1">
                <a:latin typeface="Bahnschrift"/>
                <a:cs typeface="Bahnschrift"/>
              </a:rPr>
              <a:t>сторо</a:t>
            </a:r>
            <a:r>
              <a:rPr sz="2000" b="1" spc="-185" dirty="0" err="1">
                <a:latin typeface="Bahnschrift"/>
                <a:cs typeface="Bahnschrift"/>
              </a:rPr>
              <a:t>н</a:t>
            </a:r>
            <a:r>
              <a:rPr sz="2000" b="1" spc="-120" dirty="0" err="1">
                <a:latin typeface="Bahnschrift"/>
                <a:cs typeface="Bahnschrift"/>
              </a:rPr>
              <a:t>у</a:t>
            </a:r>
            <a:r>
              <a:rPr lang="ru-RU" sz="2000" b="1" spc="-120" dirty="0">
                <a:latin typeface="Bahnschrift"/>
                <a:cs typeface="Bahnschrift"/>
              </a:rPr>
              <a:t> Луны</a:t>
            </a:r>
            <a:endParaRPr sz="2000" dirty="0">
              <a:latin typeface="Bahnschrift"/>
              <a:cs typeface="Bahnschrift"/>
            </a:endParaRPr>
          </a:p>
          <a:p>
            <a:pPr marL="240665" indent="-227965">
              <a:lnSpc>
                <a:spcPct val="100000"/>
              </a:lnSpc>
              <a:buFont typeface="Bahnschrift"/>
              <a:buAutoNum type="arabicPeriod" startAt="2"/>
              <a:tabLst>
                <a:tab pos="241300" algn="l"/>
              </a:tabLst>
            </a:pPr>
            <a:r>
              <a:rPr sz="2000" b="1" spc="-165" dirty="0" err="1">
                <a:latin typeface="Bahnschrift"/>
                <a:cs typeface="Bahnschrift"/>
              </a:rPr>
              <a:t>Мяг</a:t>
            </a:r>
            <a:r>
              <a:rPr sz="2000" b="1" spc="-155" dirty="0" err="1">
                <a:latin typeface="Bahnschrift"/>
                <a:cs typeface="Bahnschrift"/>
              </a:rPr>
              <a:t>к</a:t>
            </a:r>
            <a:r>
              <a:rPr sz="2000" b="1" spc="-130" dirty="0" err="1">
                <a:latin typeface="Bahnschrift"/>
                <a:cs typeface="Bahnschrift"/>
              </a:rPr>
              <a:t>а</a:t>
            </a:r>
            <a:r>
              <a:rPr sz="2000" b="1" spc="-114" dirty="0" err="1">
                <a:latin typeface="Bahnschrift"/>
                <a:cs typeface="Bahnschrift"/>
              </a:rPr>
              <a:t>я</a:t>
            </a:r>
            <a:r>
              <a:rPr sz="2000" b="1" spc="-55" dirty="0">
                <a:latin typeface="Bahnschrift"/>
                <a:cs typeface="Bahnschrift"/>
              </a:rPr>
              <a:t> </a:t>
            </a:r>
            <a:r>
              <a:rPr sz="2000" b="1" spc="-185" dirty="0" err="1">
                <a:latin typeface="Bahnschrift"/>
                <a:cs typeface="Bahnschrift"/>
              </a:rPr>
              <a:t>по</a:t>
            </a:r>
            <a:r>
              <a:rPr sz="2000" b="1" spc="-145" dirty="0" err="1">
                <a:latin typeface="Bahnschrift"/>
                <a:cs typeface="Bahnschrift"/>
              </a:rPr>
              <a:t>садка</a:t>
            </a:r>
            <a:r>
              <a:rPr lang="ru-RU" sz="2000" b="1" spc="-145" dirty="0">
                <a:latin typeface="Bahnschrift"/>
                <a:cs typeface="Bahnschrift"/>
              </a:rPr>
              <a:t> на Луну</a:t>
            </a:r>
            <a:endParaRPr sz="2000" dirty="0">
              <a:latin typeface="Bahnschrift"/>
              <a:cs typeface="Bahnschrift"/>
            </a:endParaRPr>
          </a:p>
          <a:p>
            <a:pPr marL="249554" indent="-236854">
              <a:lnSpc>
                <a:spcPct val="100000"/>
              </a:lnSpc>
              <a:buFont typeface="Bahnschrift"/>
              <a:buAutoNum type="arabicPeriod" startAt="2"/>
              <a:tabLst>
                <a:tab pos="250190" algn="l"/>
              </a:tabLst>
            </a:pPr>
            <a:r>
              <a:rPr sz="2000" b="1" spc="-155" dirty="0" err="1">
                <a:latin typeface="Bahnschrift"/>
                <a:cs typeface="Bahnschrift"/>
              </a:rPr>
              <a:t>Доставка</a:t>
            </a:r>
            <a:r>
              <a:rPr lang="ru-RU" sz="2000" b="1" spc="-155" dirty="0">
                <a:latin typeface="Bahnschrift"/>
                <a:cs typeface="Bahnschrift"/>
              </a:rPr>
              <a:t> лунного</a:t>
            </a:r>
            <a:r>
              <a:rPr sz="2000" b="1" spc="-80" dirty="0">
                <a:latin typeface="Bahnschrift"/>
                <a:cs typeface="Bahnschrift"/>
              </a:rPr>
              <a:t> </a:t>
            </a:r>
            <a:r>
              <a:rPr sz="2000" b="1" spc="-145" dirty="0" err="1">
                <a:latin typeface="Bahnschrift"/>
                <a:cs typeface="Bahnschrift"/>
              </a:rPr>
              <a:t>грунта</a:t>
            </a:r>
            <a:r>
              <a:rPr lang="ru-RU" sz="2000" b="1" spc="-145" dirty="0">
                <a:latin typeface="Bahnschrift"/>
                <a:cs typeface="Bahnschrift"/>
              </a:rPr>
              <a:t> на Землю</a:t>
            </a:r>
            <a:endParaRPr sz="2000" dirty="0">
              <a:latin typeface="Bahnschrift"/>
              <a:cs typeface="Bahnschrift"/>
            </a:endParaRPr>
          </a:p>
          <a:p>
            <a:pPr marL="244475" indent="-231775">
              <a:lnSpc>
                <a:spcPts val="2345"/>
              </a:lnSpc>
              <a:buFont typeface="Bahnschrift"/>
              <a:buAutoNum type="arabicPeriod" startAt="2"/>
              <a:tabLst>
                <a:tab pos="245110" algn="l"/>
              </a:tabLst>
            </a:pPr>
            <a:r>
              <a:rPr sz="2000" b="1" spc="-285" dirty="0">
                <a:latin typeface="Bahnschrift"/>
                <a:cs typeface="Bahnschrift"/>
              </a:rPr>
              <a:t>Л</a:t>
            </a:r>
            <a:r>
              <a:rPr sz="2000" b="1" spc="-150" dirty="0">
                <a:latin typeface="Bahnschrift"/>
                <a:cs typeface="Bahnschrift"/>
              </a:rPr>
              <a:t>унохо</a:t>
            </a:r>
            <a:r>
              <a:rPr sz="2000" b="1" spc="-190" dirty="0">
                <a:latin typeface="Bahnschrift"/>
                <a:cs typeface="Bahnschrift"/>
              </a:rPr>
              <a:t>д</a:t>
            </a:r>
            <a:r>
              <a:rPr sz="2000" b="1" spc="-185" dirty="0">
                <a:latin typeface="Bahnschrift"/>
                <a:cs typeface="Bahnschrift"/>
              </a:rPr>
              <a:t>ы</a:t>
            </a:r>
            <a:endParaRPr sz="2000" dirty="0">
              <a:latin typeface="Bahnschrift"/>
              <a:cs typeface="Bahnschrif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28744" y="483108"/>
            <a:ext cx="4355592" cy="2904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3923" y="3651503"/>
            <a:ext cx="76200" cy="504190"/>
          </a:xfrm>
          <a:custGeom>
            <a:avLst/>
            <a:gdLst/>
            <a:ahLst/>
            <a:cxnLst/>
            <a:rect l="l" t="t" r="r" b="b"/>
            <a:pathLst>
              <a:path w="76200" h="504189">
                <a:moveTo>
                  <a:pt x="44450" y="63500"/>
                </a:moveTo>
                <a:lnTo>
                  <a:pt x="31750" y="63500"/>
                </a:lnTo>
                <a:lnTo>
                  <a:pt x="31750" y="504050"/>
                </a:lnTo>
                <a:lnTo>
                  <a:pt x="44450" y="504050"/>
                </a:lnTo>
                <a:lnTo>
                  <a:pt x="44450" y="63500"/>
                </a:lnTo>
                <a:close/>
              </a:path>
              <a:path w="76200" h="504189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504189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152143" cy="5143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8604458" y="696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</a:t>
            </a:r>
          </a:p>
        </p:txBody>
      </p:sp>
      <p:sp>
        <p:nvSpPr>
          <p:cNvPr id="9" name="object 3"/>
          <p:cNvSpPr txBox="1"/>
          <p:nvPr/>
        </p:nvSpPr>
        <p:spPr>
          <a:xfrm>
            <a:off x="580642" y="439017"/>
            <a:ext cx="276999" cy="200077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 err="1">
                <a:solidFill>
                  <a:srgbClr val="FFFFFF"/>
                </a:solidFill>
                <a:latin typeface="Bahnschrift SemiCondensed"/>
                <a:cs typeface="Bahnschrift SemiCondensed"/>
              </a:rPr>
              <a:t>Му</a:t>
            </a:r>
            <a:r>
              <a:rPr sz="1800" spc="-10" dirty="0" err="1">
                <a:solidFill>
                  <a:srgbClr val="FFFFFF"/>
                </a:solidFill>
                <a:latin typeface="Bahnschrift SemiCondensed"/>
                <a:cs typeface="Bahnschrift SemiCondensed"/>
              </a:rPr>
              <a:t>з</a:t>
            </a:r>
            <a:r>
              <a:rPr sz="1800" dirty="0" err="1">
                <a:solidFill>
                  <a:srgbClr val="FFFFFF"/>
                </a:solidFill>
                <a:latin typeface="Bahnschrift SemiCondensed"/>
                <a:cs typeface="Bahnschrift SemiCondensed"/>
              </a:rPr>
              <a:t>ейный</a:t>
            </a:r>
            <a:r>
              <a:rPr sz="1800" spc="-55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 </a:t>
            </a:r>
            <a:r>
              <a:rPr lang="ru-RU" dirty="0" smtClean="0">
                <a:solidFill>
                  <a:srgbClr val="FFFFFF"/>
                </a:solidFill>
                <a:latin typeface="Bahnschrift SemiCondensed"/>
                <a:cs typeface="Bahnschrift SemiCondensed"/>
              </a:rPr>
              <a:t>урок</a:t>
            </a:r>
            <a:endParaRPr sz="1800" dirty="0">
              <a:latin typeface="Bahnschrift SemiCondensed"/>
              <a:cs typeface="Bahnschrift Semi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3603" y="184404"/>
            <a:ext cx="3456432" cy="3377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57070" y="3749144"/>
            <a:ext cx="7686929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75" dirty="0">
                <a:solidFill>
                  <a:srgbClr val="006FC0"/>
                </a:solidFill>
                <a:latin typeface="Bahnschrift"/>
                <a:cs typeface="Bahnschrift"/>
              </a:rPr>
              <a:t>2</a:t>
            </a:r>
            <a:r>
              <a:rPr sz="2800" b="1" spc="-95" dirty="0">
                <a:solidFill>
                  <a:srgbClr val="006FC0"/>
                </a:solidFill>
                <a:latin typeface="Bahnschrift"/>
                <a:cs typeface="Bahnschrift"/>
              </a:rPr>
              <a:t> </a:t>
            </a:r>
            <a:r>
              <a:rPr sz="2800" b="1" spc="-229" dirty="0">
                <a:solidFill>
                  <a:srgbClr val="006FC0"/>
                </a:solidFill>
                <a:latin typeface="Bahnschrift"/>
                <a:cs typeface="Bahnschrift"/>
              </a:rPr>
              <a:t>я</a:t>
            </a:r>
            <a:r>
              <a:rPr sz="2800" b="1" spc="-235" dirty="0">
                <a:solidFill>
                  <a:srgbClr val="006FC0"/>
                </a:solidFill>
                <a:latin typeface="Bahnschrift"/>
                <a:cs typeface="Bahnschrift"/>
              </a:rPr>
              <a:t>н</a:t>
            </a:r>
            <a:r>
              <a:rPr sz="2800" b="1" spc="-215" dirty="0">
                <a:solidFill>
                  <a:srgbClr val="006FC0"/>
                </a:solidFill>
                <a:latin typeface="Bahnschrift"/>
                <a:cs typeface="Bahnschrift"/>
              </a:rPr>
              <a:t>в</a:t>
            </a:r>
            <a:r>
              <a:rPr sz="2800" b="1" spc="-200" dirty="0">
                <a:solidFill>
                  <a:srgbClr val="006FC0"/>
                </a:solidFill>
                <a:latin typeface="Bahnschrift"/>
                <a:cs typeface="Bahnschrift"/>
              </a:rPr>
              <a:t>а</a:t>
            </a:r>
            <a:r>
              <a:rPr sz="2800" b="1" spc="-215" dirty="0">
                <a:solidFill>
                  <a:srgbClr val="006FC0"/>
                </a:solidFill>
                <a:latin typeface="Bahnschrift"/>
                <a:cs typeface="Bahnschrift"/>
              </a:rPr>
              <a:t>ря</a:t>
            </a:r>
            <a:r>
              <a:rPr sz="2800" b="1" spc="-114" dirty="0">
                <a:solidFill>
                  <a:srgbClr val="006FC0"/>
                </a:solidFill>
                <a:latin typeface="Bahnschrift"/>
                <a:cs typeface="Bahnschrift"/>
              </a:rPr>
              <a:t> </a:t>
            </a:r>
            <a:r>
              <a:rPr sz="2800" b="1" spc="-175" dirty="0">
                <a:solidFill>
                  <a:srgbClr val="006FC0"/>
                </a:solidFill>
                <a:latin typeface="Bahnschrift"/>
                <a:cs typeface="Bahnschrift"/>
              </a:rPr>
              <a:t>1959</a:t>
            </a:r>
            <a:r>
              <a:rPr sz="2800" b="1" spc="-80" dirty="0">
                <a:solidFill>
                  <a:srgbClr val="006FC0"/>
                </a:solidFill>
                <a:latin typeface="Bahnschrift"/>
                <a:cs typeface="Bahnschrift"/>
              </a:rPr>
              <a:t> </a:t>
            </a:r>
            <a:r>
              <a:rPr sz="2800" b="1" spc="-180" dirty="0">
                <a:solidFill>
                  <a:srgbClr val="006FC0"/>
                </a:solidFill>
                <a:latin typeface="Bahnschrift"/>
                <a:cs typeface="Bahnschrift"/>
              </a:rPr>
              <a:t>г</a:t>
            </a:r>
            <a:r>
              <a:rPr sz="2800" b="1" spc="-220" dirty="0">
                <a:solidFill>
                  <a:srgbClr val="006FC0"/>
                </a:solidFill>
                <a:latin typeface="Bahnschrift"/>
                <a:cs typeface="Bahnschrift"/>
              </a:rPr>
              <a:t>о</a:t>
            </a:r>
            <a:r>
              <a:rPr sz="2800" b="1" spc="-229" dirty="0">
                <a:solidFill>
                  <a:srgbClr val="006FC0"/>
                </a:solidFill>
                <a:latin typeface="Bahnschrift"/>
                <a:cs typeface="Bahnschrift"/>
              </a:rPr>
              <a:t>да</a:t>
            </a:r>
            <a:endParaRPr sz="2800" dirty="0">
              <a:latin typeface="Bahnschrift"/>
              <a:cs typeface="Bahnschrift"/>
            </a:endParaRPr>
          </a:p>
          <a:p>
            <a:pPr marL="12700"/>
            <a:r>
              <a:rPr lang="ru-RU" sz="2800" spc="-270" dirty="0">
                <a:latin typeface="Bahnschrift SemiCondensed"/>
                <a:cs typeface="Bahnschrift SemiCondensed"/>
              </a:rPr>
              <a:t>«Луна-1»</a:t>
            </a:r>
            <a:r>
              <a:rPr sz="2800" spc="-95" dirty="0">
                <a:latin typeface="Bahnschrift SemiCondensed"/>
                <a:cs typeface="Bahnschrift SemiCondensed"/>
              </a:rPr>
              <a:t>,</a:t>
            </a:r>
            <a:r>
              <a:rPr sz="2800" spc="-110" dirty="0">
                <a:latin typeface="Bahnschrift SemiCondensed"/>
                <a:cs typeface="Bahnschrift SemiCondensed"/>
              </a:rPr>
              <a:t> </a:t>
            </a:r>
            <a:r>
              <a:rPr sz="2800" spc="-245" dirty="0" err="1">
                <a:latin typeface="Bahnschrift SemiCondensed"/>
                <a:cs typeface="Bahnschrift SemiCondensed"/>
              </a:rPr>
              <a:t>первый</a:t>
            </a:r>
            <a:r>
              <a:rPr sz="2800" spc="-90" dirty="0">
                <a:latin typeface="Bahnschrift SemiCondensed"/>
                <a:cs typeface="Bahnschrift SemiCondensed"/>
              </a:rPr>
              <a:t> </a:t>
            </a:r>
            <a:r>
              <a:rPr sz="2800" spc="-215" dirty="0" err="1">
                <a:latin typeface="Bahnschrift SemiCondensed"/>
                <a:cs typeface="Bahnschrift SemiCondensed"/>
              </a:rPr>
              <a:t>искусственный</a:t>
            </a:r>
            <a:r>
              <a:rPr sz="2800" spc="-85" dirty="0">
                <a:latin typeface="Bahnschrift SemiCondensed"/>
                <a:cs typeface="Bahnschrift SemiCondensed"/>
              </a:rPr>
              <a:t> </a:t>
            </a:r>
            <a:r>
              <a:rPr sz="2800" spc="-225" dirty="0" err="1">
                <a:latin typeface="Bahnschrift SemiCondensed"/>
                <a:cs typeface="Bahnschrift SemiCondensed"/>
              </a:rPr>
              <a:t>спутник</a:t>
            </a:r>
            <a:r>
              <a:rPr lang="ru-RU" sz="2800" spc="-225" dirty="0">
                <a:latin typeface="Bahnschrift SemiCondensed"/>
                <a:cs typeface="Bahnschrift SemiCondensed"/>
              </a:rPr>
              <a:t> Солнца</a:t>
            </a:r>
            <a:endParaRPr sz="2800" dirty="0">
              <a:latin typeface="Bahnschrift SemiCondensed"/>
              <a:cs typeface="Bahnschrift SemiCondense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31664" y="1525524"/>
            <a:ext cx="1512570" cy="76200"/>
          </a:xfrm>
          <a:custGeom>
            <a:avLst/>
            <a:gdLst/>
            <a:ahLst/>
            <a:cxnLst/>
            <a:rect l="l" t="t" r="r" b="b"/>
            <a:pathLst>
              <a:path w="151257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51257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512570" h="76200">
                <a:moveTo>
                  <a:pt x="1512189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512189" y="44450"/>
                </a:lnTo>
                <a:lnTo>
                  <a:pt x="1512189" y="3175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39664" y="1115636"/>
            <a:ext cx="199453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100" spc="-135" dirty="0">
                <a:latin typeface="Bahnschrift SemiCondensed"/>
                <a:cs typeface="Bahnschrift SemiCondensed"/>
              </a:rPr>
              <a:t>М</a:t>
            </a:r>
            <a:r>
              <a:rPr sz="1100" spc="-75" dirty="0">
                <a:latin typeface="Bahnschrift SemiCondensed"/>
                <a:cs typeface="Bahnschrift SemiCondensed"/>
              </a:rPr>
              <a:t>а</a:t>
            </a:r>
            <a:r>
              <a:rPr sz="1100" spc="-80" dirty="0">
                <a:latin typeface="Bahnschrift SemiCondensed"/>
                <a:cs typeface="Bahnschrift SemiCondensed"/>
              </a:rPr>
              <a:t>к</a:t>
            </a:r>
            <a:r>
              <a:rPr sz="1100" spc="-85" dirty="0">
                <a:latin typeface="Bahnschrift SemiCondensed"/>
                <a:cs typeface="Bahnschrift SemiCondensed"/>
              </a:rPr>
              <a:t>е</a:t>
            </a:r>
            <a:r>
              <a:rPr sz="1100" spc="-100" dirty="0">
                <a:latin typeface="Bahnschrift SemiCondensed"/>
                <a:cs typeface="Bahnschrift SemiCondensed"/>
              </a:rPr>
              <a:t>т</a:t>
            </a:r>
            <a:r>
              <a:rPr sz="1100" spc="-35" dirty="0">
                <a:latin typeface="Bahnschrift SemiCondensed"/>
                <a:cs typeface="Bahnschrift SemiCondensed"/>
              </a:rPr>
              <a:t> </a:t>
            </a:r>
            <a:r>
              <a:rPr sz="1100" spc="-75" dirty="0" err="1">
                <a:latin typeface="Bahnschrift SemiCondensed"/>
                <a:cs typeface="Bahnschrift SemiCondensed"/>
              </a:rPr>
              <a:t>с</a:t>
            </a:r>
            <a:r>
              <a:rPr sz="1100" spc="-95" dirty="0" err="1">
                <a:latin typeface="Bahnschrift SemiCondensed"/>
                <a:cs typeface="Bahnschrift SemiCondensed"/>
              </a:rPr>
              <a:t>танции</a:t>
            </a:r>
            <a:r>
              <a:rPr sz="1100" spc="-45" dirty="0">
                <a:latin typeface="Bahnschrift SemiCondensed"/>
                <a:cs typeface="Bahnschrift SemiCondensed"/>
              </a:rPr>
              <a:t> </a:t>
            </a:r>
            <a:r>
              <a:rPr lang="ru-RU" sz="1100" spc="-150" dirty="0">
                <a:latin typeface="Bahnschrift SemiCondensed"/>
                <a:cs typeface="Bahnschrift SemiCondensed"/>
              </a:rPr>
              <a:t>«Луна-1» </a:t>
            </a:r>
            <a:r>
              <a:rPr sz="1100" spc="-30" dirty="0">
                <a:latin typeface="Bahnschrift SemiCondensed"/>
                <a:cs typeface="Bahnschrift SemiCondensed"/>
              </a:rPr>
              <a:t>. </a:t>
            </a:r>
            <a:r>
              <a:rPr sz="1100" spc="-135" dirty="0">
                <a:latin typeface="Bahnschrift SemiCondensed"/>
                <a:cs typeface="Bahnschrift SemiCondensed"/>
              </a:rPr>
              <a:t>М</a:t>
            </a:r>
            <a:r>
              <a:rPr sz="1100" spc="-70" dirty="0">
                <a:latin typeface="Bahnschrift SemiCondensed"/>
                <a:cs typeface="Bahnschrift SemiCondensed"/>
              </a:rPr>
              <a:t>у</a:t>
            </a:r>
            <a:r>
              <a:rPr sz="1100" spc="-90" dirty="0">
                <a:latin typeface="Bahnschrift SemiCondensed"/>
                <a:cs typeface="Bahnschrift SemiCondensed"/>
              </a:rPr>
              <a:t>зей</a:t>
            </a:r>
            <a:r>
              <a:rPr sz="1100" spc="-35" dirty="0">
                <a:latin typeface="Bahnschrift SemiCondensed"/>
                <a:cs typeface="Bahnschrift SemiCondensed"/>
              </a:rPr>
              <a:t> </a:t>
            </a:r>
            <a:r>
              <a:rPr sz="1100" spc="-80" dirty="0">
                <a:latin typeface="Bahnschrift SemiCondensed"/>
                <a:cs typeface="Bahnschrift SemiCondensed"/>
              </a:rPr>
              <a:t>к</a:t>
            </a:r>
            <a:r>
              <a:rPr sz="1100" spc="-100" dirty="0">
                <a:latin typeface="Bahnschrift SemiCondensed"/>
                <a:cs typeface="Bahnschrift SemiCondensed"/>
              </a:rPr>
              <a:t>о</a:t>
            </a:r>
            <a:r>
              <a:rPr sz="1100" spc="-75" dirty="0">
                <a:latin typeface="Bahnschrift SemiCondensed"/>
                <a:cs typeface="Bahnschrift SemiCondensed"/>
              </a:rPr>
              <a:t>с</a:t>
            </a:r>
            <a:r>
              <a:rPr sz="1100" spc="-110" dirty="0">
                <a:latin typeface="Bahnschrift SemiCondensed"/>
                <a:cs typeface="Bahnschrift SemiCondensed"/>
              </a:rPr>
              <a:t>м</a:t>
            </a:r>
            <a:r>
              <a:rPr sz="1100" spc="-100" dirty="0">
                <a:latin typeface="Bahnschrift SemiCondensed"/>
                <a:cs typeface="Bahnschrift SemiCondensed"/>
              </a:rPr>
              <a:t>о</a:t>
            </a:r>
            <a:r>
              <a:rPr sz="1100" spc="-90" dirty="0">
                <a:latin typeface="Bahnschrift SemiCondensed"/>
                <a:cs typeface="Bahnschrift SemiCondensed"/>
              </a:rPr>
              <a:t>на</a:t>
            </a:r>
            <a:r>
              <a:rPr sz="1100" spc="-95" dirty="0">
                <a:latin typeface="Bahnschrift SemiCondensed"/>
                <a:cs typeface="Bahnschrift SemiCondensed"/>
              </a:rPr>
              <a:t>вти</a:t>
            </a:r>
            <a:r>
              <a:rPr sz="1100" spc="-80" dirty="0">
                <a:latin typeface="Bahnschrift SemiCondensed"/>
                <a:cs typeface="Bahnschrift SemiCondensed"/>
              </a:rPr>
              <a:t>к</a:t>
            </a:r>
            <a:r>
              <a:rPr sz="1100" spc="-95" dirty="0">
                <a:latin typeface="Bahnschrift SemiCondensed"/>
                <a:cs typeface="Bahnschrift SemiCondensed"/>
              </a:rPr>
              <a:t>и</a:t>
            </a:r>
            <a:endParaRPr sz="1100" dirty="0">
              <a:latin typeface="Bahnschrift SemiCondensed"/>
              <a:cs typeface="Bahnschrift SemiCondense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1" y="0"/>
            <a:ext cx="1152143" cy="5143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8604458" y="696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</a:t>
            </a:r>
          </a:p>
        </p:txBody>
      </p:sp>
      <p:sp>
        <p:nvSpPr>
          <p:cNvPr id="8" name="object 3"/>
          <p:cNvSpPr txBox="1"/>
          <p:nvPr/>
        </p:nvSpPr>
        <p:spPr>
          <a:xfrm>
            <a:off x="580642" y="439017"/>
            <a:ext cx="276999" cy="200077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 err="1">
                <a:solidFill>
                  <a:srgbClr val="FFFFFF"/>
                </a:solidFill>
                <a:latin typeface="Bahnschrift SemiCondensed"/>
                <a:cs typeface="Bahnschrift SemiCondensed"/>
              </a:rPr>
              <a:t>Му</a:t>
            </a:r>
            <a:r>
              <a:rPr sz="1800" spc="-10" dirty="0" err="1">
                <a:solidFill>
                  <a:srgbClr val="FFFFFF"/>
                </a:solidFill>
                <a:latin typeface="Bahnschrift SemiCondensed"/>
                <a:cs typeface="Bahnschrift SemiCondensed"/>
              </a:rPr>
              <a:t>з</a:t>
            </a:r>
            <a:r>
              <a:rPr sz="1800" dirty="0" err="1">
                <a:solidFill>
                  <a:srgbClr val="FFFFFF"/>
                </a:solidFill>
                <a:latin typeface="Bahnschrift SemiCondensed"/>
                <a:cs typeface="Bahnschrift SemiCondensed"/>
              </a:rPr>
              <a:t>ейный</a:t>
            </a:r>
            <a:r>
              <a:rPr sz="1800" spc="-55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 </a:t>
            </a:r>
            <a:r>
              <a:rPr lang="ru-RU" dirty="0" smtClean="0">
                <a:solidFill>
                  <a:srgbClr val="FFFFFF"/>
                </a:solidFill>
                <a:latin typeface="Bahnschrift SemiCondensed"/>
                <a:cs typeface="Bahnschrift SemiCondensed"/>
              </a:rPr>
              <a:t>урок</a:t>
            </a:r>
            <a:endParaRPr sz="1800" dirty="0">
              <a:latin typeface="Bahnschrift SemiCondensed"/>
              <a:cs typeface="Bahnschrift Semi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5232" y="195071"/>
            <a:ext cx="4050792" cy="3601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78661" y="3889657"/>
            <a:ext cx="454113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10" dirty="0">
                <a:solidFill>
                  <a:srgbClr val="006FC0"/>
                </a:solidFill>
                <a:latin typeface="Bahnschrift"/>
                <a:cs typeface="Bahnschrift"/>
              </a:rPr>
              <a:t>4</a:t>
            </a:r>
            <a:r>
              <a:rPr sz="2800" b="1" spc="-95" dirty="0">
                <a:solidFill>
                  <a:srgbClr val="006FC0"/>
                </a:solidFill>
                <a:latin typeface="Bahnschrift"/>
                <a:cs typeface="Bahnschrift"/>
              </a:rPr>
              <a:t> </a:t>
            </a:r>
            <a:r>
              <a:rPr sz="2800" b="1" spc="-220" dirty="0">
                <a:solidFill>
                  <a:srgbClr val="006FC0"/>
                </a:solidFill>
                <a:latin typeface="Bahnschrift"/>
                <a:cs typeface="Bahnschrift"/>
              </a:rPr>
              <a:t>окт</a:t>
            </a:r>
            <a:r>
              <a:rPr sz="2800" b="1" spc="-225" dirty="0">
                <a:solidFill>
                  <a:srgbClr val="006FC0"/>
                </a:solidFill>
                <a:latin typeface="Bahnschrift"/>
                <a:cs typeface="Bahnschrift"/>
              </a:rPr>
              <a:t>я</a:t>
            </a:r>
            <a:r>
              <a:rPr sz="2800" b="1" spc="-229" dirty="0">
                <a:solidFill>
                  <a:srgbClr val="006FC0"/>
                </a:solidFill>
                <a:latin typeface="Bahnschrift"/>
                <a:cs typeface="Bahnschrift"/>
              </a:rPr>
              <a:t>бря</a:t>
            </a:r>
            <a:r>
              <a:rPr sz="2800" b="1" spc="-110" dirty="0">
                <a:solidFill>
                  <a:srgbClr val="006FC0"/>
                </a:solidFill>
                <a:latin typeface="Bahnschrift"/>
                <a:cs typeface="Bahnschrift"/>
              </a:rPr>
              <a:t> </a:t>
            </a:r>
            <a:r>
              <a:rPr sz="2800" b="1" spc="-175" dirty="0">
                <a:solidFill>
                  <a:srgbClr val="006FC0"/>
                </a:solidFill>
                <a:latin typeface="Bahnschrift"/>
                <a:cs typeface="Bahnschrift"/>
              </a:rPr>
              <a:t>1959</a:t>
            </a:r>
            <a:r>
              <a:rPr sz="2800" b="1" spc="-85" dirty="0">
                <a:solidFill>
                  <a:srgbClr val="006FC0"/>
                </a:solidFill>
                <a:latin typeface="Bahnschrift"/>
                <a:cs typeface="Bahnschrift"/>
              </a:rPr>
              <a:t> </a:t>
            </a:r>
            <a:r>
              <a:rPr sz="2800" b="1" spc="-180" dirty="0">
                <a:solidFill>
                  <a:srgbClr val="006FC0"/>
                </a:solidFill>
                <a:latin typeface="Bahnschrift"/>
                <a:cs typeface="Bahnschrift"/>
              </a:rPr>
              <a:t>г</a:t>
            </a:r>
            <a:r>
              <a:rPr sz="2800" b="1" spc="-225" dirty="0">
                <a:solidFill>
                  <a:srgbClr val="006FC0"/>
                </a:solidFill>
                <a:latin typeface="Bahnschrift"/>
                <a:cs typeface="Bahnschrift"/>
              </a:rPr>
              <a:t>о</a:t>
            </a:r>
            <a:r>
              <a:rPr sz="2800" b="1" spc="-229" dirty="0">
                <a:solidFill>
                  <a:srgbClr val="006FC0"/>
                </a:solidFill>
                <a:latin typeface="Bahnschrift"/>
                <a:cs typeface="Bahnschrift"/>
              </a:rPr>
              <a:t>да</a:t>
            </a:r>
            <a:endParaRPr sz="2800" dirty="0">
              <a:latin typeface="Bahnschrift"/>
              <a:cs typeface="Bahnschrif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24144" y="1525524"/>
            <a:ext cx="1512570" cy="76200"/>
          </a:xfrm>
          <a:custGeom>
            <a:avLst/>
            <a:gdLst/>
            <a:ahLst/>
            <a:cxnLst/>
            <a:rect l="l" t="t" r="r" b="b"/>
            <a:pathLst>
              <a:path w="151257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51257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512570" h="76200">
                <a:moveTo>
                  <a:pt x="1512188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512188" y="44450"/>
                </a:lnTo>
                <a:lnTo>
                  <a:pt x="1512188" y="3175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15000" y="1115636"/>
            <a:ext cx="1396237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100" spc="-135" dirty="0">
                <a:latin typeface="Bahnschrift SemiCondensed"/>
                <a:cs typeface="Bahnschrift SemiCondensed"/>
              </a:rPr>
              <a:t>М</a:t>
            </a:r>
            <a:r>
              <a:rPr sz="1100" spc="-75" dirty="0">
                <a:latin typeface="Bahnschrift SemiCondensed"/>
                <a:cs typeface="Bahnschrift SemiCondensed"/>
              </a:rPr>
              <a:t>а</a:t>
            </a:r>
            <a:r>
              <a:rPr sz="1100" spc="-80" dirty="0">
                <a:latin typeface="Bahnschrift SemiCondensed"/>
                <a:cs typeface="Bahnschrift SemiCondensed"/>
              </a:rPr>
              <a:t>к</a:t>
            </a:r>
            <a:r>
              <a:rPr sz="1100" spc="-85" dirty="0">
                <a:latin typeface="Bahnschrift SemiCondensed"/>
                <a:cs typeface="Bahnschrift SemiCondensed"/>
              </a:rPr>
              <a:t>е</a:t>
            </a:r>
            <a:r>
              <a:rPr sz="1100" spc="-100" dirty="0">
                <a:latin typeface="Bahnschrift SemiCondensed"/>
                <a:cs typeface="Bahnschrift SemiCondensed"/>
              </a:rPr>
              <a:t>т</a:t>
            </a:r>
            <a:r>
              <a:rPr sz="1100" spc="-35" dirty="0">
                <a:latin typeface="Bahnschrift SemiCondensed"/>
                <a:cs typeface="Bahnschrift SemiCondensed"/>
              </a:rPr>
              <a:t> </a:t>
            </a:r>
            <a:r>
              <a:rPr sz="1100" spc="-75" dirty="0" err="1">
                <a:latin typeface="Bahnschrift SemiCondensed"/>
                <a:cs typeface="Bahnschrift SemiCondensed"/>
              </a:rPr>
              <a:t>с</a:t>
            </a:r>
            <a:r>
              <a:rPr sz="1100" spc="-95" dirty="0" err="1">
                <a:latin typeface="Bahnschrift SemiCondensed"/>
                <a:cs typeface="Bahnschrift SemiCondensed"/>
              </a:rPr>
              <a:t>танции</a:t>
            </a:r>
            <a:r>
              <a:rPr sz="1100" spc="-45" dirty="0">
                <a:latin typeface="Bahnschrift SemiCondensed"/>
                <a:cs typeface="Bahnschrift SemiCondensed"/>
              </a:rPr>
              <a:t> </a:t>
            </a:r>
            <a:r>
              <a:rPr lang="ru-RU" sz="1100" spc="-150" dirty="0">
                <a:latin typeface="Bahnschrift SemiCondensed"/>
                <a:cs typeface="Bahnschrift SemiCondensed"/>
              </a:rPr>
              <a:t>«Луна-3» </a:t>
            </a:r>
            <a:r>
              <a:rPr sz="1100" spc="-135" dirty="0" err="1">
                <a:latin typeface="Bahnschrift SemiCondensed"/>
                <a:cs typeface="Bahnschrift SemiCondensed"/>
              </a:rPr>
              <a:t>М</a:t>
            </a:r>
            <a:r>
              <a:rPr sz="1100" spc="-70" dirty="0" err="1">
                <a:latin typeface="Bahnschrift SemiCondensed"/>
                <a:cs typeface="Bahnschrift SemiCondensed"/>
              </a:rPr>
              <a:t>у</a:t>
            </a:r>
            <a:r>
              <a:rPr sz="1100" spc="-90" dirty="0" err="1">
                <a:latin typeface="Bahnschrift SemiCondensed"/>
                <a:cs typeface="Bahnschrift SemiCondensed"/>
              </a:rPr>
              <a:t>зей</a:t>
            </a:r>
            <a:r>
              <a:rPr sz="1100" spc="-35" dirty="0">
                <a:latin typeface="Bahnschrift SemiCondensed"/>
                <a:cs typeface="Bahnschrift SemiCondensed"/>
              </a:rPr>
              <a:t> </a:t>
            </a:r>
            <a:r>
              <a:rPr sz="1100" spc="-80" dirty="0">
                <a:latin typeface="Bahnschrift SemiCondensed"/>
                <a:cs typeface="Bahnschrift SemiCondensed"/>
              </a:rPr>
              <a:t>к</a:t>
            </a:r>
            <a:r>
              <a:rPr sz="1100" spc="-100" dirty="0">
                <a:latin typeface="Bahnschrift SemiCondensed"/>
                <a:cs typeface="Bahnschrift SemiCondensed"/>
              </a:rPr>
              <a:t>о</a:t>
            </a:r>
            <a:r>
              <a:rPr sz="1100" spc="-75" dirty="0">
                <a:latin typeface="Bahnschrift SemiCondensed"/>
                <a:cs typeface="Bahnschrift SemiCondensed"/>
              </a:rPr>
              <a:t>с</a:t>
            </a:r>
            <a:r>
              <a:rPr sz="1100" spc="-110" dirty="0">
                <a:latin typeface="Bahnschrift SemiCondensed"/>
                <a:cs typeface="Bahnschrift SemiCondensed"/>
              </a:rPr>
              <a:t>м</a:t>
            </a:r>
            <a:r>
              <a:rPr sz="1100" spc="-100" dirty="0">
                <a:latin typeface="Bahnschrift SemiCondensed"/>
                <a:cs typeface="Bahnschrift SemiCondensed"/>
              </a:rPr>
              <a:t>о</a:t>
            </a:r>
            <a:r>
              <a:rPr sz="1100" spc="-90" dirty="0">
                <a:latin typeface="Bahnschrift SemiCondensed"/>
                <a:cs typeface="Bahnschrift SemiCondensed"/>
              </a:rPr>
              <a:t>на</a:t>
            </a:r>
            <a:r>
              <a:rPr sz="1100" spc="-95" dirty="0">
                <a:latin typeface="Bahnschrift SemiCondensed"/>
                <a:cs typeface="Bahnschrift SemiCondensed"/>
              </a:rPr>
              <a:t>вти</a:t>
            </a:r>
            <a:r>
              <a:rPr sz="1100" spc="-80" dirty="0">
                <a:latin typeface="Bahnschrift SemiCondensed"/>
                <a:cs typeface="Bahnschrift SemiCondensed"/>
              </a:rPr>
              <a:t>к</a:t>
            </a:r>
            <a:r>
              <a:rPr sz="1100" spc="-95" dirty="0">
                <a:latin typeface="Bahnschrift SemiCondensed"/>
                <a:cs typeface="Bahnschrift SemiCondensed"/>
              </a:rPr>
              <a:t>и</a:t>
            </a:r>
            <a:endParaRPr sz="1100" dirty="0">
              <a:latin typeface="Bahnschrift SemiCondensed"/>
              <a:cs typeface="Bahnschrift SemiCondense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1" y="0"/>
            <a:ext cx="1152143" cy="5143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71600" y="4281726"/>
            <a:ext cx="726503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spc="-150" dirty="0">
                <a:latin typeface="Bahnschrift SemiCondensed"/>
                <a:cs typeface="Bahnschrift SemiCondensed"/>
              </a:rPr>
              <a:t>«Луна-3»</a:t>
            </a:r>
            <a:r>
              <a:rPr sz="2400" spc="-140" dirty="0">
                <a:latin typeface="Bahnschrift SemiCondensed"/>
                <a:cs typeface="Bahnschrift SemiCondensed"/>
              </a:rPr>
              <a:t>,</a:t>
            </a:r>
            <a:r>
              <a:rPr sz="2400" spc="-100" dirty="0">
                <a:latin typeface="Bahnschrift SemiCondensed"/>
                <a:cs typeface="Bahnschrift SemiCondensed"/>
              </a:rPr>
              <a:t> </a:t>
            </a:r>
            <a:r>
              <a:rPr sz="2400" spc="-229" dirty="0">
                <a:latin typeface="Bahnschrift SemiCondensed"/>
                <a:cs typeface="Bahnschrift SemiCondensed"/>
              </a:rPr>
              <a:t>обрат</a:t>
            </a:r>
            <a:r>
              <a:rPr sz="2400" spc="-240" dirty="0">
                <a:latin typeface="Bahnschrift SemiCondensed"/>
                <a:cs typeface="Bahnschrift SemiCondensed"/>
              </a:rPr>
              <a:t>н</a:t>
            </a:r>
            <a:r>
              <a:rPr sz="2400" spc="-195" dirty="0">
                <a:latin typeface="Bahnschrift SemiCondensed"/>
                <a:cs typeface="Bahnschrift SemiCondensed"/>
              </a:rPr>
              <a:t>ая</a:t>
            </a:r>
            <a:r>
              <a:rPr sz="2400" spc="-125" dirty="0">
                <a:latin typeface="Bahnschrift SemiCondensed"/>
                <a:cs typeface="Bahnschrift SemiCondensed"/>
              </a:rPr>
              <a:t> </a:t>
            </a:r>
            <a:r>
              <a:rPr sz="2400" spc="-225" dirty="0">
                <a:latin typeface="Bahnschrift SemiCondensed"/>
                <a:cs typeface="Bahnschrift SemiCondensed"/>
              </a:rPr>
              <a:t>сторо</a:t>
            </a:r>
            <a:r>
              <a:rPr sz="2400" spc="-240" dirty="0">
                <a:latin typeface="Bahnschrift SemiCondensed"/>
                <a:cs typeface="Bahnschrift SemiCondensed"/>
              </a:rPr>
              <a:t>н</a:t>
            </a:r>
            <a:r>
              <a:rPr sz="2400" spc="-180" dirty="0">
                <a:latin typeface="Bahnschrift SemiCondensed"/>
                <a:cs typeface="Bahnschrift SemiCondensed"/>
              </a:rPr>
              <a:t>а</a:t>
            </a:r>
            <a:r>
              <a:rPr sz="2400" spc="-100" dirty="0">
                <a:latin typeface="Bahnschrift SemiCondensed"/>
                <a:cs typeface="Bahnschrift SemiCondensed"/>
              </a:rPr>
              <a:t> </a:t>
            </a:r>
            <a:r>
              <a:rPr sz="2400" spc="-225" dirty="0">
                <a:latin typeface="Bahnschrift SemiCondensed"/>
                <a:cs typeface="Bahnschrift SemiCondensed"/>
              </a:rPr>
              <a:t>естественно</a:t>
            </a:r>
            <a:r>
              <a:rPr sz="2400" spc="-170" dirty="0">
                <a:latin typeface="Bahnschrift SemiCondensed"/>
                <a:cs typeface="Bahnschrift SemiCondensed"/>
              </a:rPr>
              <a:t>г</a:t>
            </a:r>
            <a:r>
              <a:rPr sz="2400" spc="-245" dirty="0">
                <a:latin typeface="Bahnschrift SemiCondensed"/>
                <a:cs typeface="Bahnschrift SemiCondensed"/>
              </a:rPr>
              <a:t>о</a:t>
            </a:r>
            <a:r>
              <a:rPr sz="2400" spc="-125" dirty="0">
                <a:latin typeface="Bahnschrift SemiCondensed"/>
                <a:cs typeface="Bahnschrift SemiCondensed"/>
              </a:rPr>
              <a:t> </a:t>
            </a:r>
            <a:r>
              <a:rPr sz="2400" spc="-225" dirty="0">
                <a:latin typeface="Bahnschrift SemiCondensed"/>
                <a:cs typeface="Bahnschrift SemiCondensed"/>
              </a:rPr>
              <a:t>спутника</a:t>
            </a:r>
            <a:endParaRPr sz="2400" dirty="0">
              <a:latin typeface="Bahnschrift SemiCondensed"/>
              <a:cs typeface="Bahnschrift SemiCondense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4458" y="696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9" name="object 3"/>
          <p:cNvSpPr txBox="1"/>
          <p:nvPr/>
        </p:nvSpPr>
        <p:spPr>
          <a:xfrm>
            <a:off x="580642" y="439017"/>
            <a:ext cx="276999" cy="200077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 err="1">
                <a:solidFill>
                  <a:srgbClr val="FFFFFF"/>
                </a:solidFill>
                <a:latin typeface="Bahnschrift SemiCondensed"/>
                <a:cs typeface="Bahnschrift SemiCondensed"/>
              </a:rPr>
              <a:t>Му</a:t>
            </a:r>
            <a:r>
              <a:rPr sz="1800" spc="-10" dirty="0" err="1">
                <a:solidFill>
                  <a:srgbClr val="FFFFFF"/>
                </a:solidFill>
                <a:latin typeface="Bahnschrift SemiCondensed"/>
                <a:cs typeface="Bahnschrift SemiCondensed"/>
              </a:rPr>
              <a:t>з</a:t>
            </a:r>
            <a:r>
              <a:rPr sz="1800" dirty="0" err="1">
                <a:solidFill>
                  <a:srgbClr val="FFFFFF"/>
                </a:solidFill>
                <a:latin typeface="Bahnschrift SemiCondensed"/>
                <a:cs typeface="Bahnschrift SemiCondensed"/>
              </a:rPr>
              <a:t>ейный</a:t>
            </a:r>
            <a:r>
              <a:rPr sz="1800" spc="-55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 </a:t>
            </a:r>
            <a:r>
              <a:rPr lang="ru-RU" dirty="0" smtClean="0">
                <a:solidFill>
                  <a:srgbClr val="FFFFFF"/>
                </a:solidFill>
                <a:latin typeface="Bahnschrift SemiCondensed"/>
                <a:cs typeface="Bahnschrift SemiCondensed"/>
              </a:rPr>
              <a:t>урок</a:t>
            </a:r>
            <a:endParaRPr sz="1800" dirty="0">
              <a:latin typeface="Bahnschrift SemiCondensed"/>
              <a:cs typeface="Bahnschrift SemiCondense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1674" y="3977187"/>
            <a:ext cx="439572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45" dirty="0">
                <a:solidFill>
                  <a:srgbClr val="006FC0"/>
                </a:solidFill>
                <a:latin typeface="Bahnschrift"/>
                <a:cs typeface="Bahnschrift"/>
              </a:rPr>
              <a:t>31</a:t>
            </a:r>
            <a:r>
              <a:rPr sz="2800" b="1" spc="-100" dirty="0">
                <a:solidFill>
                  <a:srgbClr val="006FC0"/>
                </a:solidFill>
                <a:latin typeface="Bahnschrift"/>
                <a:cs typeface="Bahnschrift"/>
              </a:rPr>
              <a:t> </a:t>
            </a:r>
            <a:r>
              <a:rPr sz="2800" b="1" spc="-235" dirty="0">
                <a:solidFill>
                  <a:srgbClr val="006FC0"/>
                </a:solidFill>
                <a:latin typeface="Bahnschrift"/>
                <a:cs typeface="Bahnschrift"/>
              </a:rPr>
              <a:t>ян</a:t>
            </a:r>
            <a:r>
              <a:rPr sz="2800" b="1" spc="-225" dirty="0">
                <a:solidFill>
                  <a:srgbClr val="006FC0"/>
                </a:solidFill>
                <a:latin typeface="Bahnschrift"/>
                <a:cs typeface="Bahnschrift"/>
              </a:rPr>
              <a:t>в</a:t>
            </a:r>
            <a:r>
              <a:rPr sz="2800" b="1" spc="-200" dirty="0">
                <a:solidFill>
                  <a:srgbClr val="006FC0"/>
                </a:solidFill>
                <a:latin typeface="Bahnschrift"/>
                <a:cs typeface="Bahnschrift"/>
              </a:rPr>
              <a:t>аря</a:t>
            </a:r>
            <a:r>
              <a:rPr sz="2800" b="1" spc="-114" dirty="0">
                <a:solidFill>
                  <a:srgbClr val="006FC0"/>
                </a:solidFill>
                <a:latin typeface="Bahnschrift"/>
                <a:cs typeface="Bahnschrift"/>
              </a:rPr>
              <a:t> </a:t>
            </a:r>
            <a:r>
              <a:rPr sz="2800" b="1" spc="-160" dirty="0">
                <a:solidFill>
                  <a:srgbClr val="006FC0"/>
                </a:solidFill>
                <a:latin typeface="Bahnschrift"/>
                <a:cs typeface="Bahnschrift"/>
              </a:rPr>
              <a:t>1966</a:t>
            </a:r>
            <a:r>
              <a:rPr sz="2800" b="1" spc="-100" dirty="0">
                <a:solidFill>
                  <a:srgbClr val="006FC0"/>
                </a:solidFill>
                <a:latin typeface="Bahnschrift"/>
                <a:cs typeface="Bahnschrift"/>
              </a:rPr>
              <a:t> </a:t>
            </a:r>
            <a:r>
              <a:rPr sz="2800" b="1" spc="-180" dirty="0">
                <a:solidFill>
                  <a:srgbClr val="006FC0"/>
                </a:solidFill>
                <a:latin typeface="Bahnschrift"/>
                <a:cs typeface="Bahnschrift"/>
              </a:rPr>
              <a:t>г</a:t>
            </a:r>
            <a:r>
              <a:rPr sz="2800" b="1" spc="-225" dirty="0">
                <a:solidFill>
                  <a:srgbClr val="006FC0"/>
                </a:solidFill>
                <a:latin typeface="Bahnschrift"/>
                <a:cs typeface="Bahnschrift"/>
              </a:rPr>
              <a:t>о</a:t>
            </a:r>
            <a:r>
              <a:rPr sz="2800" b="1" spc="-229" dirty="0">
                <a:solidFill>
                  <a:srgbClr val="006FC0"/>
                </a:solidFill>
                <a:latin typeface="Bahnschrift"/>
                <a:cs typeface="Bahnschrift"/>
              </a:rPr>
              <a:t>да</a:t>
            </a:r>
            <a:endParaRPr sz="2800" dirty="0">
              <a:latin typeface="Bahnschrift"/>
              <a:cs typeface="Bahnschrif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27988" y="339852"/>
            <a:ext cx="5568696" cy="3456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67600" y="1657350"/>
            <a:ext cx="1224280" cy="76200"/>
          </a:xfrm>
          <a:custGeom>
            <a:avLst/>
            <a:gdLst/>
            <a:ahLst/>
            <a:cxnLst/>
            <a:rect l="l" t="t" r="r" b="b"/>
            <a:pathLst>
              <a:path w="1224279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224279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224279" h="76200">
                <a:moveTo>
                  <a:pt x="1224152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224152" y="44450"/>
                </a:lnTo>
                <a:lnTo>
                  <a:pt x="1224152" y="3175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467600" y="1187645"/>
            <a:ext cx="153606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100" spc="-135" dirty="0">
                <a:latin typeface="Bahnschrift SemiCondensed"/>
                <a:cs typeface="Bahnschrift SemiCondensed"/>
              </a:rPr>
              <a:t>М</a:t>
            </a:r>
            <a:r>
              <a:rPr sz="1100" spc="-75" dirty="0">
                <a:latin typeface="Bahnschrift SemiCondensed"/>
                <a:cs typeface="Bahnschrift SemiCondensed"/>
              </a:rPr>
              <a:t>а</a:t>
            </a:r>
            <a:r>
              <a:rPr sz="1100" spc="-80" dirty="0">
                <a:latin typeface="Bahnschrift SemiCondensed"/>
                <a:cs typeface="Bahnschrift SemiCondensed"/>
              </a:rPr>
              <a:t>к</a:t>
            </a:r>
            <a:r>
              <a:rPr sz="1100" spc="-85" dirty="0">
                <a:latin typeface="Bahnschrift SemiCondensed"/>
                <a:cs typeface="Bahnschrift SemiCondensed"/>
              </a:rPr>
              <a:t>е</a:t>
            </a:r>
            <a:r>
              <a:rPr sz="1100" spc="-100" dirty="0">
                <a:latin typeface="Bahnschrift SemiCondensed"/>
                <a:cs typeface="Bahnschrift SemiCondensed"/>
              </a:rPr>
              <a:t>т</a:t>
            </a:r>
            <a:r>
              <a:rPr sz="1100" spc="-35" dirty="0">
                <a:latin typeface="Bahnschrift SemiCondensed"/>
                <a:cs typeface="Bahnschrift SemiCondensed"/>
              </a:rPr>
              <a:t> </a:t>
            </a:r>
            <a:r>
              <a:rPr sz="1100" spc="-75" dirty="0" err="1">
                <a:latin typeface="Bahnschrift SemiCondensed"/>
                <a:cs typeface="Bahnschrift SemiCondensed"/>
              </a:rPr>
              <a:t>с</a:t>
            </a:r>
            <a:r>
              <a:rPr sz="1100" spc="-95" dirty="0" err="1">
                <a:latin typeface="Bahnschrift SemiCondensed"/>
                <a:cs typeface="Bahnschrift SemiCondensed"/>
              </a:rPr>
              <a:t>танции</a:t>
            </a:r>
            <a:r>
              <a:rPr sz="1100" spc="-45" dirty="0">
                <a:latin typeface="Bahnschrift SemiCondensed"/>
                <a:cs typeface="Bahnschrift SemiCondensed"/>
              </a:rPr>
              <a:t> </a:t>
            </a:r>
            <a:r>
              <a:rPr lang="ru-RU" sz="1100" spc="-150" dirty="0">
                <a:latin typeface="Bahnschrift SemiCondensed"/>
                <a:cs typeface="Bahnschrift SemiCondensed"/>
              </a:rPr>
              <a:t>«Луна-9» </a:t>
            </a:r>
            <a:r>
              <a:rPr sz="1100" dirty="0">
                <a:latin typeface="Bahnschrift SemiCondensed"/>
                <a:cs typeface="Bahnschrift SemiCondensed"/>
              </a:rPr>
              <a:t>. </a:t>
            </a:r>
            <a:r>
              <a:rPr sz="1100" spc="-135" dirty="0">
                <a:latin typeface="Bahnschrift SemiCondensed"/>
                <a:cs typeface="Bahnschrift SemiCondensed"/>
              </a:rPr>
              <a:t>М</a:t>
            </a:r>
            <a:r>
              <a:rPr sz="1100" spc="-70" dirty="0">
                <a:latin typeface="Bahnschrift SemiCondensed"/>
                <a:cs typeface="Bahnschrift SemiCondensed"/>
              </a:rPr>
              <a:t>у</a:t>
            </a:r>
            <a:r>
              <a:rPr sz="1100" spc="-90" dirty="0">
                <a:latin typeface="Bahnschrift SemiCondensed"/>
                <a:cs typeface="Bahnschrift SemiCondensed"/>
              </a:rPr>
              <a:t>зей</a:t>
            </a:r>
            <a:r>
              <a:rPr sz="1100" spc="-35" dirty="0">
                <a:latin typeface="Bahnschrift SemiCondensed"/>
                <a:cs typeface="Bahnschrift SemiCondensed"/>
              </a:rPr>
              <a:t> </a:t>
            </a:r>
            <a:r>
              <a:rPr sz="1100" spc="-80" dirty="0">
                <a:latin typeface="Bahnschrift SemiCondensed"/>
                <a:cs typeface="Bahnschrift SemiCondensed"/>
              </a:rPr>
              <a:t>к</a:t>
            </a:r>
            <a:r>
              <a:rPr sz="1100" spc="-100" dirty="0">
                <a:latin typeface="Bahnschrift SemiCondensed"/>
                <a:cs typeface="Bahnschrift SemiCondensed"/>
              </a:rPr>
              <a:t>о</a:t>
            </a:r>
            <a:r>
              <a:rPr sz="1100" spc="-75" dirty="0">
                <a:latin typeface="Bahnschrift SemiCondensed"/>
                <a:cs typeface="Bahnschrift SemiCondensed"/>
              </a:rPr>
              <a:t>с</a:t>
            </a:r>
            <a:r>
              <a:rPr sz="1100" spc="-110" dirty="0">
                <a:latin typeface="Bahnschrift SemiCondensed"/>
                <a:cs typeface="Bahnschrift SemiCondensed"/>
              </a:rPr>
              <a:t>м</a:t>
            </a:r>
            <a:r>
              <a:rPr sz="1100" spc="-100" dirty="0">
                <a:latin typeface="Bahnschrift SemiCondensed"/>
                <a:cs typeface="Bahnschrift SemiCondensed"/>
              </a:rPr>
              <a:t>о</a:t>
            </a:r>
            <a:r>
              <a:rPr sz="1100" spc="-90" dirty="0">
                <a:latin typeface="Bahnschrift SemiCondensed"/>
                <a:cs typeface="Bahnschrift SemiCondensed"/>
              </a:rPr>
              <a:t>на</a:t>
            </a:r>
            <a:r>
              <a:rPr sz="1100" spc="-95" dirty="0">
                <a:latin typeface="Bahnschrift SemiCondensed"/>
                <a:cs typeface="Bahnschrift SemiCondensed"/>
              </a:rPr>
              <a:t>вти</a:t>
            </a:r>
            <a:r>
              <a:rPr sz="1100" spc="-80" dirty="0">
                <a:latin typeface="Bahnschrift SemiCondensed"/>
                <a:cs typeface="Bahnschrift SemiCondensed"/>
              </a:rPr>
              <a:t>к</a:t>
            </a:r>
            <a:r>
              <a:rPr sz="1100" spc="-95" dirty="0">
                <a:latin typeface="Bahnschrift SemiCondensed"/>
                <a:cs typeface="Bahnschrift SemiCondensed"/>
              </a:rPr>
              <a:t>и</a:t>
            </a:r>
            <a:endParaRPr sz="1100" dirty="0">
              <a:latin typeface="Bahnschrift SemiCondensed"/>
              <a:cs typeface="Bahnschrift SemiCondense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1" y="0"/>
            <a:ext cx="1152143" cy="5143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71675" y="4404465"/>
            <a:ext cx="721512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2800" spc="-250" dirty="0">
                <a:latin typeface="Bahnschrift SemiCondensed"/>
                <a:cs typeface="Bahnschrift SemiCondensed"/>
              </a:rPr>
              <a:t>«Луна-9»</a:t>
            </a:r>
            <a:r>
              <a:rPr sz="2800" spc="-135" dirty="0">
                <a:latin typeface="Bahnschrift SemiCondensed"/>
                <a:cs typeface="Bahnschrift SemiCondensed"/>
              </a:rPr>
              <a:t>,</a:t>
            </a:r>
            <a:r>
              <a:rPr sz="2800" spc="-100" dirty="0">
                <a:latin typeface="Bahnschrift SemiCondensed"/>
                <a:cs typeface="Bahnschrift SemiCondensed"/>
              </a:rPr>
              <a:t> </a:t>
            </a:r>
            <a:r>
              <a:rPr sz="2800" spc="-250" dirty="0">
                <a:latin typeface="Bahnschrift SemiCondensed"/>
                <a:cs typeface="Bahnschrift SemiCondensed"/>
              </a:rPr>
              <a:t>мя</a:t>
            </a:r>
            <a:r>
              <a:rPr sz="2800" spc="-170" dirty="0">
                <a:latin typeface="Bahnschrift SemiCondensed"/>
                <a:cs typeface="Bahnschrift SemiCondensed"/>
              </a:rPr>
              <a:t>г</a:t>
            </a:r>
            <a:r>
              <a:rPr sz="2800" spc="-195" dirty="0">
                <a:latin typeface="Bahnschrift SemiCondensed"/>
                <a:cs typeface="Bahnschrift SemiCondensed"/>
              </a:rPr>
              <a:t>кая</a:t>
            </a:r>
            <a:r>
              <a:rPr sz="2800" spc="-120" dirty="0">
                <a:latin typeface="Bahnschrift SemiCondensed"/>
                <a:cs typeface="Bahnschrift SemiCondensed"/>
              </a:rPr>
              <a:t> </a:t>
            </a:r>
            <a:r>
              <a:rPr sz="2800" spc="-215" dirty="0">
                <a:latin typeface="Bahnschrift SemiCondensed"/>
                <a:cs typeface="Bahnschrift SemiCondensed"/>
              </a:rPr>
              <a:t>пос</a:t>
            </a:r>
            <a:r>
              <a:rPr sz="2800" spc="-200" dirty="0">
                <a:latin typeface="Bahnschrift SemiCondensed"/>
                <a:cs typeface="Bahnschrift SemiCondensed"/>
              </a:rPr>
              <a:t>а</a:t>
            </a:r>
            <a:r>
              <a:rPr sz="2800" spc="-220" dirty="0">
                <a:latin typeface="Bahnschrift SemiCondensed"/>
                <a:cs typeface="Bahnschrift SemiCondensed"/>
              </a:rPr>
              <a:t>дка</a:t>
            </a:r>
            <a:r>
              <a:rPr sz="2800" spc="-100" dirty="0">
                <a:latin typeface="Bahnschrift SemiCondensed"/>
                <a:cs typeface="Bahnschrift SemiCondensed"/>
              </a:rPr>
              <a:t> </a:t>
            </a:r>
            <a:r>
              <a:rPr sz="2800" spc="-220" dirty="0" err="1">
                <a:latin typeface="Bahnschrift SemiCondensed"/>
                <a:cs typeface="Bahnschrift SemiCondensed"/>
              </a:rPr>
              <a:t>на</a:t>
            </a:r>
            <a:r>
              <a:rPr sz="2800" spc="-100" dirty="0">
                <a:latin typeface="Bahnschrift SemiCondensed"/>
                <a:cs typeface="Bahnschrift SemiCondensed"/>
              </a:rPr>
              <a:t> </a:t>
            </a:r>
            <a:r>
              <a:rPr sz="2800" spc="-254" dirty="0" err="1">
                <a:latin typeface="Bahnschrift SemiCondensed"/>
                <a:cs typeface="Bahnschrift SemiCondensed"/>
              </a:rPr>
              <a:t>по</a:t>
            </a:r>
            <a:r>
              <a:rPr sz="2800" spc="-240" dirty="0" err="1">
                <a:latin typeface="Bahnschrift SemiCondensed"/>
                <a:cs typeface="Bahnschrift SemiCondensed"/>
              </a:rPr>
              <a:t>в</a:t>
            </a:r>
            <a:r>
              <a:rPr sz="2800" spc="-225" dirty="0" err="1">
                <a:latin typeface="Bahnschrift SemiCondensed"/>
                <a:cs typeface="Bahnschrift SemiCondensed"/>
              </a:rPr>
              <a:t>ерхность</a:t>
            </a:r>
            <a:r>
              <a:rPr lang="ru-RU" sz="2800" spc="-225" dirty="0">
                <a:latin typeface="Bahnschrift SemiCondensed"/>
                <a:cs typeface="Bahnschrift SemiCondensed"/>
              </a:rPr>
              <a:t> Луны</a:t>
            </a:r>
            <a:endParaRPr sz="2800" dirty="0">
              <a:latin typeface="Bahnschrift SemiCondensed"/>
              <a:cs typeface="Bahnschrift SemiCondense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4458" y="696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</a:t>
            </a:r>
          </a:p>
        </p:txBody>
      </p:sp>
      <p:sp>
        <p:nvSpPr>
          <p:cNvPr id="9" name="object 3"/>
          <p:cNvSpPr txBox="1"/>
          <p:nvPr/>
        </p:nvSpPr>
        <p:spPr>
          <a:xfrm>
            <a:off x="580642" y="439017"/>
            <a:ext cx="276999" cy="200077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 err="1">
                <a:solidFill>
                  <a:srgbClr val="FFFFFF"/>
                </a:solidFill>
                <a:latin typeface="Bahnschrift SemiCondensed"/>
                <a:cs typeface="Bahnschrift SemiCondensed"/>
              </a:rPr>
              <a:t>Му</a:t>
            </a:r>
            <a:r>
              <a:rPr sz="1800" spc="-10" dirty="0" err="1">
                <a:solidFill>
                  <a:srgbClr val="FFFFFF"/>
                </a:solidFill>
                <a:latin typeface="Bahnschrift SemiCondensed"/>
                <a:cs typeface="Bahnschrift SemiCondensed"/>
              </a:rPr>
              <a:t>з</a:t>
            </a:r>
            <a:r>
              <a:rPr sz="1800" dirty="0" err="1">
                <a:solidFill>
                  <a:srgbClr val="FFFFFF"/>
                </a:solidFill>
                <a:latin typeface="Bahnschrift SemiCondensed"/>
                <a:cs typeface="Bahnschrift SemiCondensed"/>
              </a:rPr>
              <a:t>ейный</a:t>
            </a:r>
            <a:r>
              <a:rPr sz="1800" spc="-55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 </a:t>
            </a:r>
            <a:r>
              <a:rPr lang="ru-RU" dirty="0" smtClean="0">
                <a:solidFill>
                  <a:srgbClr val="FFFFFF"/>
                </a:solidFill>
                <a:latin typeface="Bahnschrift SemiCondensed"/>
                <a:cs typeface="Bahnschrift SemiCondensed"/>
              </a:rPr>
              <a:t>урок</a:t>
            </a:r>
            <a:endParaRPr sz="1800" dirty="0">
              <a:latin typeface="Bahnschrift SemiCondensed"/>
              <a:cs typeface="Bahnschrift SemiCondense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5524" y="249936"/>
            <a:ext cx="3311652" cy="3669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00580" y="4033271"/>
            <a:ext cx="388582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35" dirty="0">
                <a:solidFill>
                  <a:srgbClr val="006FC0"/>
                </a:solidFill>
                <a:latin typeface="Bahnschrift"/>
                <a:cs typeface="Bahnschrift"/>
              </a:rPr>
              <a:t>12</a:t>
            </a:r>
            <a:r>
              <a:rPr sz="2800" b="1" spc="-100" dirty="0">
                <a:solidFill>
                  <a:srgbClr val="006FC0"/>
                </a:solidFill>
                <a:latin typeface="Bahnschrift"/>
                <a:cs typeface="Bahnschrift"/>
              </a:rPr>
              <a:t> </a:t>
            </a:r>
            <a:r>
              <a:rPr sz="2800" b="1" spc="-229" dirty="0" err="1">
                <a:solidFill>
                  <a:srgbClr val="006FC0"/>
                </a:solidFill>
                <a:latin typeface="Bahnschrift"/>
                <a:cs typeface="Bahnschrift"/>
              </a:rPr>
              <a:t>сентября</a:t>
            </a:r>
            <a:r>
              <a:rPr sz="2800" b="1" spc="-100" dirty="0">
                <a:solidFill>
                  <a:srgbClr val="006FC0"/>
                </a:solidFill>
                <a:latin typeface="Bahnschrift"/>
                <a:cs typeface="Bahnschrift"/>
              </a:rPr>
              <a:t> </a:t>
            </a:r>
            <a:r>
              <a:rPr sz="2800" b="1" spc="-160" dirty="0">
                <a:solidFill>
                  <a:srgbClr val="006FC0"/>
                </a:solidFill>
                <a:latin typeface="Bahnschrift"/>
                <a:cs typeface="Bahnschrift"/>
              </a:rPr>
              <a:t>1970</a:t>
            </a:r>
            <a:r>
              <a:rPr lang="ru-RU" sz="2800" b="1" spc="-160" dirty="0">
                <a:solidFill>
                  <a:srgbClr val="006FC0"/>
                </a:solidFill>
                <a:latin typeface="Bahnschrift"/>
                <a:cs typeface="Bahnschrift"/>
              </a:rPr>
              <a:t> года</a:t>
            </a:r>
            <a:endParaRPr sz="2800" dirty="0">
              <a:latin typeface="Bahnschrift"/>
              <a:cs typeface="Bahnschrif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9700" y="1813560"/>
            <a:ext cx="1224280" cy="76200"/>
          </a:xfrm>
          <a:custGeom>
            <a:avLst/>
            <a:gdLst/>
            <a:ahLst/>
            <a:cxnLst/>
            <a:rect l="l" t="t" r="r" b="b"/>
            <a:pathLst>
              <a:path w="1224279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224279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224279" h="76200">
                <a:moveTo>
                  <a:pt x="1224152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224152" y="44450"/>
                </a:lnTo>
                <a:lnTo>
                  <a:pt x="1224152" y="3175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99709" y="1331157"/>
            <a:ext cx="2125345" cy="334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14" dirty="0">
                <a:latin typeface="Bahnschrift SemiCondensed"/>
                <a:cs typeface="Bahnschrift SemiCondensed"/>
              </a:rPr>
              <a:t>К</a:t>
            </a:r>
            <a:r>
              <a:rPr sz="1100" spc="-80" dirty="0">
                <a:latin typeface="Bahnschrift SemiCondensed"/>
                <a:cs typeface="Bahnschrift SemiCondensed"/>
              </a:rPr>
              <a:t>а</a:t>
            </a:r>
            <a:r>
              <a:rPr sz="1100" spc="-90" dirty="0">
                <a:latin typeface="Bahnschrift SemiCondensed"/>
                <a:cs typeface="Bahnschrift SemiCondensed"/>
              </a:rPr>
              <a:t>п</a:t>
            </a:r>
            <a:r>
              <a:rPr sz="1100" spc="-85" dirty="0">
                <a:latin typeface="Bahnschrift SemiCondensed"/>
                <a:cs typeface="Bahnschrift SemiCondensed"/>
              </a:rPr>
              <a:t>с</a:t>
            </a:r>
            <a:r>
              <a:rPr sz="1100" spc="-70" dirty="0">
                <a:latin typeface="Bahnschrift SemiCondensed"/>
                <a:cs typeface="Bahnschrift SemiCondensed"/>
              </a:rPr>
              <a:t>у</a:t>
            </a:r>
            <a:r>
              <a:rPr sz="1100" spc="-80" dirty="0">
                <a:latin typeface="Bahnschrift SemiCondensed"/>
                <a:cs typeface="Bahnschrift SemiCondensed"/>
              </a:rPr>
              <a:t>ла</a:t>
            </a:r>
            <a:r>
              <a:rPr sz="1100" spc="-50" dirty="0">
                <a:latin typeface="Bahnschrift SemiCondensed"/>
                <a:cs typeface="Bahnschrift SemiCondensed"/>
              </a:rPr>
              <a:t> </a:t>
            </a:r>
            <a:r>
              <a:rPr sz="1100" spc="-70" dirty="0">
                <a:latin typeface="Bahnschrift SemiCondensed"/>
                <a:cs typeface="Bahnschrift SemiCondensed"/>
              </a:rPr>
              <a:t>с</a:t>
            </a:r>
            <a:r>
              <a:rPr sz="1100" spc="-40" dirty="0">
                <a:latin typeface="Bahnschrift SemiCondensed"/>
                <a:cs typeface="Bahnschrift SemiCondensed"/>
              </a:rPr>
              <a:t> </a:t>
            </a:r>
            <a:r>
              <a:rPr sz="1100" spc="-100" dirty="0">
                <a:latin typeface="Bahnschrift SemiCondensed"/>
                <a:cs typeface="Bahnschrift SemiCondensed"/>
              </a:rPr>
              <a:t>о</a:t>
            </a:r>
            <a:r>
              <a:rPr sz="1100" spc="-95" dirty="0">
                <a:latin typeface="Bahnschrift SemiCondensed"/>
                <a:cs typeface="Bahnschrift SemiCondensed"/>
              </a:rPr>
              <a:t>б</a:t>
            </a:r>
            <a:r>
              <a:rPr sz="1100" spc="-80" dirty="0">
                <a:latin typeface="Bahnschrift SemiCondensed"/>
                <a:cs typeface="Bahnschrift SemiCondensed"/>
              </a:rPr>
              <a:t>ра</a:t>
            </a:r>
            <a:r>
              <a:rPr sz="1100" spc="-85" dirty="0">
                <a:latin typeface="Bahnschrift SemiCondensed"/>
                <a:cs typeface="Bahnschrift SemiCondensed"/>
              </a:rPr>
              <a:t>зц</a:t>
            </a:r>
            <a:r>
              <a:rPr sz="1100" spc="-95" dirty="0">
                <a:latin typeface="Bahnschrift SemiCondensed"/>
                <a:cs typeface="Bahnschrift SemiCondensed"/>
              </a:rPr>
              <a:t>а</a:t>
            </a:r>
            <a:r>
              <a:rPr sz="1100" spc="-114" dirty="0">
                <a:latin typeface="Bahnschrift SemiCondensed"/>
                <a:cs typeface="Bahnschrift SemiCondensed"/>
              </a:rPr>
              <a:t>м</a:t>
            </a:r>
            <a:r>
              <a:rPr sz="1100" spc="-95" dirty="0">
                <a:latin typeface="Bahnschrift SemiCondensed"/>
                <a:cs typeface="Bahnschrift SemiCondensed"/>
              </a:rPr>
              <a:t>и</a:t>
            </a:r>
            <a:r>
              <a:rPr sz="1100" spc="-45" dirty="0">
                <a:latin typeface="Bahnschrift SemiCondensed"/>
                <a:cs typeface="Bahnschrift SemiCondensed"/>
              </a:rPr>
              <a:t> </a:t>
            </a:r>
            <a:r>
              <a:rPr sz="1100" spc="-85" dirty="0">
                <a:latin typeface="Bahnschrift SemiCondensed"/>
                <a:cs typeface="Bahnschrift SemiCondensed"/>
              </a:rPr>
              <a:t>л</a:t>
            </a:r>
            <a:r>
              <a:rPr sz="1100" spc="-80" dirty="0">
                <a:latin typeface="Bahnschrift SemiCondensed"/>
                <a:cs typeface="Bahnschrift SemiCondensed"/>
              </a:rPr>
              <a:t>у</a:t>
            </a:r>
            <a:r>
              <a:rPr sz="1100" spc="-95" dirty="0">
                <a:latin typeface="Bahnschrift SemiCondensed"/>
                <a:cs typeface="Bahnschrift SemiCondensed"/>
              </a:rPr>
              <a:t>нн</a:t>
            </a:r>
            <a:r>
              <a:rPr sz="1100" spc="-100" dirty="0">
                <a:latin typeface="Bahnschrift SemiCondensed"/>
                <a:cs typeface="Bahnschrift SemiCondensed"/>
              </a:rPr>
              <a:t>о</a:t>
            </a:r>
            <a:r>
              <a:rPr sz="1100" spc="-85" dirty="0">
                <a:latin typeface="Bahnschrift SemiCondensed"/>
                <a:cs typeface="Bahnschrift SemiCondensed"/>
              </a:rPr>
              <a:t>го</a:t>
            </a:r>
            <a:r>
              <a:rPr sz="1100" spc="-30" dirty="0">
                <a:latin typeface="Bahnschrift SemiCondensed"/>
                <a:cs typeface="Bahnschrift SemiCondensed"/>
              </a:rPr>
              <a:t> </a:t>
            </a:r>
            <a:r>
              <a:rPr sz="1100" spc="-65" dirty="0">
                <a:latin typeface="Bahnschrift SemiCondensed"/>
                <a:cs typeface="Bahnschrift SemiCondensed"/>
              </a:rPr>
              <a:t>г</a:t>
            </a:r>
            <a:r>
              <a:rPr sz="1100" spc="-75" dirty="0">
                <a:latin typeface="Bahnschrift SemiCondensed"/>
                <a:cs typeface="Bahnschrift SemiCondensed"/>
              </a:rPr>
              <a:t>р</a:t>
            </a:r>
            <a:r>
              <a:rPr sz="1100" spc="-70" dirty="0">
                <a:latin typeface="Bahnschrift SemiCondensed"/>
                <a:cs typeface="Bahnschrift SemiCondensed"/>
              </a:rPr>
              <a:t>у</a:t>
            </a:r>
            <a:r>
              <a:rPr sz="1100" spc="-90" dirty="0">
                <a:latin typeface="Bahnschrift SemiCondensed"/>
                <a:cs typeface="Bahnschrift SemiCondensed"/>
              </a:rPr>
              <a:t>нт</a:t>
            </a:r>
            <a:r>
              <a:rPr sz="1100" spc="-95" dirty="0">
                <a:latin typeface="Bahnschrift SemiCondensed"/>
                <a:cs typeface="Bahnschrift SemiCondensed"/>
              </a:rPr>
              <a:t>а</a:t>
            </a:r>
            <a:r>
              <a:rPr sz="1100" spc="-35" dirty="0">
                <a:latin typeface="Bahnschrift SemiCondensed"/>
                <a:cs typeface="Bahnschrift SemiCondensed"/>
              </a:rPr>
              <a:t>.</a:t>
            </a:r>
            <a:endParaRPr sz="1100">
              <a:latin typeface="Bahnschrift SemiCondensed"/>
              <a:cs typeface="Bahnschrift SemiCondensed"/>
            </a:endParaRPr>
          </a:p>
          <a:p>
            <a:pPr marL="12700">
              <a:lnSpc>
                <a:spcPct val="100000"/>
              </a:lnSpc>
            </a:pPr>
            <a:r>
              <a:rPr sz="1100" spc="-135" dirty="0">
                <a:latin typeface="Bahnschrift SemiCondensed"/>
                <a:cs typeface="Bahnschrift SemiCondensed"/>
              </a:rPr>
              <a:t>М</a:t>
            </a:r>
            <a:r>
              <a:rPr sz="1100" spc="-70" dirty="0">
                <a:latin typeface="Bahnschrift SemiCondensed"/>
                <a:cs typeface="Bahnschrift SemiCondensed"/>
              </a:rPr>
              <a:t>у</a:t>
            </a:r>
            <a:r>
              <a:rPr sz="1100" spc="-90" dirty="0">
                <a:latin typeface="Bahnschrift SemiCondensed"/>
                <a:cs typeface="Bahnschrift SemiCondensed"/>
              </a:rPr>
              <a:t>зей</a:t>
            </a:r>
            <a:r>
              <a:rPr sz="1100" spc="-35" dirty="0">
                <a:latin typeface="Bahnschrift SemiCondensed"/>
                <a:cs typeface="Bahnschrift SemiCondensed"/>
              </a:rPr>
              <a:t> </a:t>
            </a:r>
            <a:r>
              <a:rPr sz="1100" spc="-80" dirty="0">
                <a:latin typeface="Bahnschrift SemiCondensed"/>
                <a:cs typeface="Bahnschrift SemiCondensed"/>
              </a:rPr>
              <a:t>к</a:t>
            </a:r>
            <a:r>
              <a:rPr sz="1100" spc="-100" dirty="0">
                <a:latin typeface="Bahnschrift SemiCondensed"/>
                <a:cs typeface="Bahnschrift SemiCondensed"/>
              </a:rPr>
              <a:t>о</a:t>
            </a:r>
            <a:r>
              <a:rPr sz="1100" spc="-75" dirty="0">
                <a:latin typeface="Bahnschrift SemiCondensed"/>
                <a:cs typeface="Bahnschrift SemiCondensed"/>
              </a:rPr>
              <a:t>с</a:t>
            </a:r>
            <a:r>
              <a:rPr sz="1100" spc="-110" dirty="0">
                <a:latin typeface="Bahnschrift SemiCondensed"/>
                <a:cs typeface="Bahnschrift SemiCondensed"/>
              </a:rPr>
              <a:t>м</a:t>
            </a:r>
            <a:r>
              <a:rPr sz="1100" spc="-100" dirty="0">
                <a:latin typeface="Bahnschrift SemiCondensed"/>
                <a:cs typeface="Bahnschrift SemiCondensed"/>
              </a:rPr>
              <a:t>о</a:t>
            </a:r>
            <a:r>
              <a:rPr sz="1100" spc="-90" dirty="0">
                <a:latin typeface="Bahnschrift SemiCondensed"/>
                <a:cs typeface="Bahnschrift SemiCondensed"/>
              </a:rPr>
              <a:t>на</a:t>
            </a:r>
            <a:r>
              <a:rPr sz="1100" spc="-95" dirty="0">
                <a:latin typeface="Bahnschrift SemiCondensed"/>
                <a:cs typeface="Bahnschrift SemiCondensed"/>
              </a:rPr>
              <a:t>вти</a:t>
            </a:r>
            <a:r>
              <a:rPr sz="1100" spc="-80" dirty="0">
                <a:latin typeface="Bahnschrift SemiCondensed"/>
                <a:cs typeface="Bahnschrift SemiCondensed"/>
              </a:rPr>
              <a:t>к</a:t>
            </a:r>
            <a:r>
              <a:rPr sz="1100" spc="-95" dirty="0">
                <a:latin typeface="Bahnschrift SemiCondensed"/>
                <a:cs typeface="Bahnschrift SemiCondensed"/>
              </a:rPr>
              <a:t>и</a:t>
            </a:r>
            <a:endParaRPr sz="1100">
              <a:latin typeface="Bahnschrift SemiCondensed"/>
              <a:cs typeface="Bahnschrift SemiCondense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1" y="0"/>
            <a:ext cx="1152143" cy="5143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00580" y="4460548"/>
            <a:ext cx="403822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2800" spc="-250" dirty="0">
                <a:latin typeface="Bahnschrift SemiCondensed"/>
                <a:cs typeface="Bahnschrift SemiCondensed"/>
              </a:rPr>
              <a:t>«Луна-16»</a:t>
            </a:r>
            <a:r>
              <a:rPr sz="2800" spc="-125" dirty="0">
                <a:latin typeface="Bahnschrift SemiCondensed"/>
                <a:cs typeface="Bahnschrift SemiCondensed"/>
              </a:rPr>
              <a:t>,</a:t>
            </a:r>
            <a:r>
              <a:rPr sz="2800" spc="-110" dirty="0">
                <a:latin typeface="Bahnschrift SemiCondensed"/>
                <a:cs typeface="Bahnschrift SemiCondensed"/>
              </a:rPr>
              <a:t> </a:t>
            </a:r>
            <a:r>
              <a:rPr sz="2800" spc="-229" dirty="0">
                <a:latin typeface="Bahnschrift SemiCondensed"/>
                <a:cs typeface="Bahnschrift SemiCondensed"/>
              </a:rPr>
              <a:t>дост</a:t>
            </a:r>
            <a:r>
              <a:rPr sz="2800" spc="-220" dirty="0">
                <a:latin typeface="Bahnschrift SemiCondensed"/>
                <a:cs typeface="Bahnschrift SemiCondensed"/>
              </a:rPr>
              <a:t>а</a:t>
            </a:r>
            <a:r>
              <a:rPr sz="2800" spc="-210" dirty="0">
                <a:latin typeface="Bahnschrift SemiCondensed"/>
                <a:cs typeface="Bahnschrift SemiCondensed"/>
              </a:rPr>
              <a:t>вка</a:t>
            </a:r>
            <a:r>
              <a:rPr sz="2800" spc="-114" dirty="0">
                <a:latin typeface="Bahnschrift SemiCondensed"/>
                <a:cs typeface="Bahnschrift SemiCondensed"/>
              </a:rPr>
              <a:t> </a:t>
            </a:r>
            <a:r>
              <a:rPr sz="2800" spc="-204" dirty="0">
                <a:latin typeface="Bahnschrift SemiCondensed"/>
                <a:cs typeface="Bahnschrift SemiCondensed"/>
              </a:rPr>
              <a:t>грунта</a:t>
            </a:r>
            <a:endParaRPr sz="2800" dirty="0">
              <a:latin typeface="Bahnschrift SemiCondensed"/>
              <a:cs typeface="Bahnschrift SemiCondense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4458" y="696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</a:t>
            </a:r>
          </a:p>
        </p:txBody>
      </p:sp>
      <p:sp>
        <p:nvSpPr>
          <p:cNvPr id="9" name="object 3"/>
          <p:cNvSpPr txBox="1"/>
          <p:nvPr/>
        </p:nvSpPr>
        <p:spPr>
          <a:xfrm>
            <a:off x="580642" y="439017"/>
            <a:ext cx="276999" cy="200077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 err="1">
                <a:solidFill>
                  <a:srgbClr val="FFFFFF"/>
                </a:solidFill>
                <a:latin typeface="Bahnschrift SemiCondensed"/>
                <a:cs typeface="Bahnschrift SemiCondensed"/>
              </a:rPr>
              <a:t>Му</a:t>
            </a:r>
            <a:r>
              <a:rPr sz="1800" spc="-10" dirty="0" err="1">
                <a:solidFill>
                  <a:srgbClr val="FFFFFF"/>
                </a:solidFill>
                <a:latin typeface="Bahnschrift SemiCondensed"/>
                <a:cs typeface="Bahnschrift SemiCondensed"/>
              </a:rPr>
              <a:t>з</a:t>
            </a:r>
            <a:r>
              <a:rPr sz="1800" dirty="0" err="1">
                <a:solidFill>
                  <a:srgbClr val="FFFFFF"/>
                </a:solidFill>
                <a:latin typeface="Bahnschrift SemiCondensed"/>
                <a:cs typeface="Bahnschrift SemiCondensed"/>
              </a:rPr>
              <a:t>ейный</a:t>
            </a:r>
            <a:r>
              <a:rPr sz="1800" spc="-55" dirty="0">
                <a:solidFill>
                  <a:srgbClr val="FFFFFF"/>
                </a:solidFill>
                <a:latin typeface="Bahnschrift SemiCondensed"/>
                <a:cs typeface="Bahnschrift SemiCondensed"/>
              </a:rPr>
              <a:t> </a:t>
            </a:r>
            <a:r>
              <a:rPr lang="ru-RU" dirty="0" smtClean="0">
                <a:solidFill>
                  <a:srgbClr val="FFFFFF"/>
                </a:solidFill>
                <a:latin typeface="Bahnschrift SemiCondensed"/>
                <a:cs typeface="Bahnschrift SemiCondensed"/>
              </a:rPr>
              <a:t>урок</a:t>
            </a:r>
            <a:endParaRPr sz="1800" dirty="0">
              <a:latin typeface="Bahnschrift SemiCondensed"/>
              <a:cs typeface="Bahnschrift Semi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294</Words>
  <Application>Microsoft Office PowerPoint</Application>
  <PresentationFormat>Экран (16:9)</PresentationFormat>
  <Paragraphs>73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освоения Луны: 1. Долететь до Луны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Матасов Никита</dc:creator>
  <cp:lastModifiedBy>022</cp:lastModifiedBy>
  <cp:revision>5</cp:revision>
  <dcterms:created xsi:type="dcterms:W3CDTF">2023-03-14T11:07:52Z</dcterms:created>
  <dcterms:modified xsi:type="dcterms:W3CDTF">2023-03-28T08:56:59Z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2023-03-02T00:00:00Z</vt:filetime>
  </property>
  <property fmtid="{D5CDD505-2E9C-101B-9397-08002B2CF9AE}" pid="3" name="LastSaved">
    <vt:filetime>2023-03-14T00:00:00Z</vt:filetime>
  </property>
</Properties>
</file>