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7" r:id="rId5"/>
    <p:sldId id="280" r:id="rId6"/>
    <p:sldId id="262" r:id="rId7"/>
    <p:sldId id="264" r:id="rId8"/>
    <p:sldId id="266" r:id="rId9"/>
    <p:sldId id="277" r:id="rId10"/>
    <p:sldId id="278" r:id="rId11"/>
    <p:sldId id="268" r:id="rId12"/>
    <p:sldId id="270" r:id="rId13"/>
    <p:sldId id="279" r:id="rId14"/>
    <p:sldId id="271" r:id="rId15"/>
    <p:sldId id="273" r:id="rId16"/>
    <p:sldId id="274" r:id="rId17"/>
    <p:sldId id="275" r:id="rId18"/>
    <p:sldId id="272" r:id="rId19"/>
    <p:sldId id="281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пт 14.04.23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404664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АО «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Шенкурская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(специальная)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коррекционная </a:t>
            </a: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школа- интернат»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1916832"/>
            <a:ext cx="54726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«ДОРОЖНЫЕ ЗНАКИ 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МИКРОРАЙОНА 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ШКОЛЫ-ИНТЕРНАТА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»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Квинчук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И.П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Конечная Л.В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Макарова В.Н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43222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Проект: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139" y="3741830"/>
            <a:ext cx="6203779" cy="30389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568951" cy="6601544"/>
        </p:xfrm>
        <a:graphic>
          <a:graphicData uri="http://schemas.openxmlformats.org/drawingml/2006/table">
            <a:tbl>
              <a:tblPr/>
              <a:tblGrid>
                <a:gridCol w="262260"/>
                <a:gridCol w="5591167"/>
                <a:gridCol w="1203357"/>
                <a:gridCol w="1512167"/>
              </a:tblGrid>
              <a:tr h="247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Практикум «Дорожные знаки на нашем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пути. Улица Пролетарского.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Улица Ломоносова».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макетом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дороги «Изучаем дорожные знаки».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Оформление уголка по дорожной безопасности.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Просмотр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мультфильма.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«Весёлый перекрёсток».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практикум «Мы и перекрёсток»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-С/Р игра «Автобус».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Закрепляем правила поведения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пассажиров.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-Практикум «Дорожные знаки на нашем пути. Улица Карла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Либкнехта».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Оформление страничек альбома «Дорожные знаки школьного микрорайона»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спортивная эстафета «Дорожное движение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Пополнение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уголка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по ПДД.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Выпуск  альбома «Дорожные знаки школьного микрорайона»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sun9-35.userapi.com/impg/di3qGqfxS2F8bfPS0qZKfRCP6iEXRoQVVPPKPA/ZU9YT75qemQ.jpg?size=1600x1200&amp;quality=96&amp;sign=ad3b266c98af7a661dc685fd5af54e3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7163">
            <a:off x="1262871" y="2380692"/>
            <a:ext cx="3563406" cy="2672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9.userapi.com/impg/xyPq2ETjGxEjdUy8yS3RdngCAWakxUKlPKAJ8Q/6xs1f4Il0MA.jpg?size=1600x1200&amp;quality=96&amp;sign=f09bf094006a61e0204d153c2779a03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4330">
            <a:off x="4430477" y="2691567"/>
            <a:ext cx="3317339" cy="248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78162" y="741060"/>
            <a:ext cx="578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НАШИ ДЕЙСТВИЯ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38339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На прогулке запоминаем дорожные знаки </a:t>
            </a:r>
            <a:r>
              <a:rPr lang="ru-RU" dirty="0" smtClean="0"/>
              <a:t>,фотографируем, выясняем назначение знаков:</a:t>
            </a:r>
            <a:endParaRPr lang="ru-RU" b="1" dirty="0"/>
          </a:p>
          <a:p>
            <a:r>
              <a:rPr lang="ru-RU" b="1" dirty="0"/>
              <a:t>а) знаки по улице Ленина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4341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s://sun9-44.userapi.com/impg/BswHFW6ls3pOqyzdDj-QLF8L2fQuxbeHg0n0rg/KZeeMELQfLY.jpg?size=1152x2048&amp;quality=96&amp;sign=bca4e2951fae61bb438439d5136ca5b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0854">
            <a:off x="1707507" y="1838345"/>
            <a:ext cx="2040161" cy="3626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4.userapi.com/impg/Gi83bheqp57zrkB8laQBd0loSa0zQFXDQETowg/TyM1Wn1Pn04.jpg?size=1152x2048&amp;quality=96&amp;sign=4fe37da274ec38275f930656bf4d81c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858" y="1373237"/>
            <a:ext cx="2230715" cy="3965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9.userapi.com/impg/b4CN9VowBykhJx3PGM-yBYm2DjaCC7Ttn2lLOA/2udN240-Sv4.jpg?size=1152x2048&amp;quality=96&amp;sign=9658ba6fc6112fa25d50901ef3c0d5b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5215">
            <a:off x="5793319" y="1391075"/>
            <a:ext cx="2325287" cy="4133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0" y="28997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26127"/>
            <a:ext cx="8760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б</a:t>
            </a:r>
            <a:r>
              <a:rPr lang="ru-RU" sz="3200" b="1" dirty="0" smtClean="0"/>
              <a:t>) </a:t>
            </a:r>
            <a:r>
              <a:rPr lang="ru-RU" sz="3200" b="1" dirty="0"/>
              <a:t>улица </a:t>
            </a:r>
            <a:r>
              <a:rPr lang="ru-RU" sz="3200" b="1" dirty="0" smtClean="0"/>
              <a:t>Ломоносова, улица Пролетарского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440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0" y="28997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6479" y="692696"/>
            <a:ext cx="36551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</a:rPr>
              <a:t>В)Улица Карла Либкнехта</a:t>
            </a:r>
            <a:endParaRPr lang="ru-RU" sz="2400" cap="none" spc="50" dirty="0">
              <a:ln w="1143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7032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</a:t>
            </a:r>
            <a:r>
              <a:rPr lang="ru-RU" sz="3200" b="1" dirty="0"/>
              <a:t>) </a:t>
            </a:r>
            <a:r>
              <a:rPr lang="ru-RU" sz="3200" b="1" dirty="0" smtClean="0"/>
              <a:t>улица Кудрявцева</a:t>
            </a:r>
            <a:endParaRPr lang="ru-RU" sz="3200" b="1" dirty="0"/>
          </a:p>
        </p:txBody>
      </p:sp>
      <p:pic>
        <p:nvPicPr>
          <p:cNvPr id="8194" name="Picture 2" descr="https://sun9-35.userapi.com/impg/iSq9UCnRcQLRrN7_gd-5BGcvf8ZVhi-AB7kKpA/kPQBihADqcQ.jpg?size=1152x2048&amp;quality=96&amp;sign=487cb0c962b77c9f1ed96e836a0766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9106">
            <a:off x="5596942" y="1510290"/>
            <a:ext cx="2329482" cy="4141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4.userapi.com/impg/IislEkr8zx1o5FF9TVeI9-TNZNif-eObfVqTtA/1PXyI-RH8L0.jpg?size=1152x2048&amp;quality=96&amp;sign=79dc84b5c7566d9d6135413c5603e90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4912">
            <a:off x="1175655" y="1418163"/>
            <a:ext cx="2328193" cy="413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0.userapi.com/impg/GFrWcPxoD_8gNgvKIdWd7eTbpk_wdCyPCs-Jdw/dxuvTrRmP_A.jpg?size=1152x2048&amp;quality=96&amp;sign=891e2cead84cfa400b3581386e536f1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722" y="1325835"/>
            <a:ext cx="2697229" cy="4795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8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0872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Выясняем </a:t>
            </a:r>
            <a:r>
              <a:rPr lang="ru-RU" sz="3200" dirty="0"/>
              <a:t>для чего установлены дорожные знаки.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96608"/>
            <a:ext cx="3548058" cy="3500033"/>
          </a:xfrm>
          <a:prstGeom prst="rect">
            <a:avLst/>
          </a:prstGeom>
        </p:spPr>
      </p:pic>
      <p:pic>
        <p:nvPicPr>
          <p:cNvPr id="12292" name="Picture 4" descr="kartinka pdd | Дети, Для детей, Школьные иде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6381"/>
            <a:ext cx="569595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1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06083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</a:t>
            </a:r>
            <a:r>
              <a:rPr lang="ru-RU" sz="3200" dirty="0"/>
              <a:t>Рисуем дорожные </a:t>
            </a:r>
            <a:r>
              <a:rPr lang="ru-RU" sz="3200" dirty="0" smtClean="0"/>
              <a:t>знаки</a:t>
            </a:r>
            <a:endParaRPr lang="ru-RU" sz="3200" dirty="0"/>
          </a:p>
        </p:txBody>
      </p:sp>
      <p:pic>
        <p:nvPicPr>
          <p:cNvPr id="1126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3907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Дорожные знаки под ключ | CarNewsWe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65" y="1296838"/>
            <a:ext cx="6696744" cy="52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853" y="41687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</a:t>
            </a:r>
            <a:r>
              <a:rPr lang="ru-RU" sz="2800" dirty="0"/>
              <a:t>Поездка в </a:t>
            </a:r>
            <a:r>
              <a:rPr lang="ru-RU" sz="2800" dirty="0" err="1" smtClean="0"/>
              <a:t>Наводово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Закрепляем правила поведения пассажиров</a:t>
            </a:r>
          </a:p>
        </p:txBody>
      </p:sp>
      <p:pic>
        <p:nvPicPr>
          <p:cNvPr id="10242" name="Picture 2" descr="Правила безопасности в общественном транспорте - Новости - Главное  управление МЧС России по Вологод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" y="1370984"/>
            <a:ext cx="9143347" cy="55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1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8" name="Picture 12" descr="UKS2 (Y5/6) Reading | Swalwell Primary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296745" cy="40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03232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 Оформляем </a:t>
            </a:r>
            <a:r>
              <a:rPr lang="ru-RU" sz="2800" dirty="0"/>
              <a:t>альбом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Дорожные знаки </a:t>
            </a:r>
            <a:r>
              <a:rPr lang="ru-RU" sz="2800" dirty="0" smtClean="0"/>
              <a:t>школьного микрорайона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9566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052736"/>
            <a:ext cx="72728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u="sng" dirty="0" smtClean="0"/>
              <a:t>Ожидаемые результаты.</a:t>
            </a:r>
          </a:p>
          <a:p>
            <a:pPr fontAlgn="base"/>
            <a:r>
              <a:rPr lang="ru-RU" dirty="0" smtClean="0"/>
              <a:t> Приобретение элементарных знаний по теме «Дорожные знаки школьного микрорайона». </a:t>
            </a:r>
          </a:p>
          <a:p>
            <a:pPr fontAlgn="base"/>
            <a:r>
              <a:rPr lang="ru-RU" dirty="0" smtClean="0"/>
              <a:t>Воспитать дисциплинированного пешехода. Привить культуру поведения на дорогах школьного микрорайона.</a:t>
            </a:r>
          </a:p>
          <a:p>
            <a:pPr fontAlgn="base"/>
            <a:r>
              <a:rPr lang="ru-RU" dirty="0" smtClean="0"/>
              <a:t>Побудить детей к дальнейшему знакомству с ПДД. </a:t>
            </a:r>
          </a:p>
          <a:p>
            <a:pPr fontAlgn="base"/>
            <a:r>
              <a:rPr lang="ru-RU" dirty="0" smtClean="0"/>
              <a:t> Формировать чувство ответственности за свою безопасность и безопасность окружающих. </a:t>
            </a:r>
          </a:p>
          <a:p>
            <a:pPr fontAlgn="base"/>
            <a:r>
              <a:rPr lang="ru-RU" dirty="0" smtClean="0"/>
              <a:t>Научить правильно оценивать поступки и уметь осознавать негативные последствия отрицательных поступков для себя и других.  Научить в совместной деятельности действовать согласованно, считаться с мнением </a:t>
            </a:r>
            <a:r>
              <a:rPr lang="ru-RU" b="1" dirty="0" smtClean="0"/>
              <a:t>других. 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lipart school crossing guar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8768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9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34737" y="74106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ЦЕЛЬ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952" y="170080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Выяснить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дорожные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знаки установлены в микрорайоне школы 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интерната.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54562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/>
              <a:t>Библиография: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2000" dirty="0" smtClean="0"/>
              <a:t>Е.Н. Игровые классные часы.- М.: Центр педагогического образования.- 2007</a:t>
            </a:r>
            <a:br>
              <a:rPr lang="ru-RU" sz="2000" dirty="0" smtClean="0"/>
            </a:br>
            <a:r>
              <a:rPr lang="ru-RU" sz="2000" dirty="0" smtClean="0"/>
              <a:t>Правила дорожные знать каждому положено: Познавательные игры с дошколятами и школьниками/ Авт.-сост. М.С.Коган.- 4-е изд.,.- Новосибирск: </a:t>
            </a:r>
            <a:r>
              <a:rPr lang="ru-RU" sz="2000" dirty="0" err="1" smtClean="0"/>
              <a:t>Сиб.унив</a:t>
            </a:r>
            <a:r>
              <a:rPr lang="ru-RU" sz="2000" dirty="0" smtClean="0"/>
              <a:t>. Изд-во.- 2008.</a:t>
            </a:r>
            <a:br>
              <a:rPr lang="ru-RU" sz="2000" dirty="0" smtClean="0"/>
            </a:br>
            <a:r>
              <a:rPr lang="ru-RU" sz="2000" dirty="0" smtClean="0"/>
              <a:t>Правила дорожного движения/ </a:t>
            </a:r>
            <a:r>
              <a:rPr lang="ru-RU" sz="2000" dirty="0" err="1" smtClean="0"/>
              <a:t>Авт.-сост.Т.Г.Кобзева</a:t>
            </a:r>
            <a:r>
              <a:rPr lang="ru-RU" sz="2000" dirty="0" smtClean="0"/>
              <a:t>, И.А.Холодова, Г.С. Александрова.- Волгоград: Учитель.- 2010.</a:t>
            </a:r>
            <a:br>
              <a:rPr lang="ru-RU" sz="2000" dirty="0" smtClean="0"/>
            </a:br>
            <a:r>
              <a:rPr lang="ru-RU" sz="2000" dirty="0" err="1" smtClean="0"/>
              <a:t>Элькин</a:t>
            </a:r>
            <a:r>
              <a:rPr lang="ru-RU" sz="2000" dirty="0" smtClean="0"/>
              <a:t> Г.Н. Правила безопасного поведения на </a:t>
            </a:r>
            <a:r>
              <a:rPr lang="ru-RU" sz="2000" dirty="0" err="1" smtClean="0"/>
              <a:t>дороге.-СПб</a:t>
            </a:r>
            <a:r>
              <a:rPr lang="ru-RU" sz="2000" dirty="0" smtClean="0"/>
              <a:t>.: Издательский дом «Литера».- 2008</a:t>
            </a:r>
            <a:br>
              <a:rPr lang="ru-RU" sz="2000" dirty="0" smtClean="0"/>
            </a:br>
            <a:r>
              <a:rPr lang="ru-RU" sz="2000" dirty="0" smtClean="0"/>
              <a:t>5.  Интернет- ресурс.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2105472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СОБЛЮДАЙТЕ ПРАВИЛА ДОРОЖНОГО ДВИЖЕНИЯ!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онкурс по правилам дорожного дви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3336">
            <a:off x="5732961" y="4085593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Соблюдаем ПДД - МБДОУ № 2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3623">
            <a:off x="4066051" y="4221088"/>
            <a:ext cx="2967729" cy="28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0225" y="255114"/>
            <a:ext cx="200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ЗАДАЧИ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46097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 smtClean="0"/>
              <a:t>Образовательные</a:t>
            </a:r>
            <a:r>
              <a:rPr lang="ru-RU" sz="2000" u="sng" dirty="0" smtClean="0"/>
              <a:t>:</a:t>
            </a:r>
            <a:r>
              <a:rPr lang="ru-RU" sz="2000" dirty="0" smtClean="0"/>
              <a:t>  –познакомить детей с дорожными знаками школьного микрорайона предназначенными для водителей и пешеходов;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Создать необходимые условия при которых дети: </a:t>
            </a:r>
          </a:p>
          <a:p>
            <a:r>
              <a:rPr lang="ru-RU" sz="2000" dirty="0" smtClean="0"/>
              <a:t>     Обучение и закрепление элементарных правил дорожного           движения.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смогут развивать исследовательские умения (сбор информации, изучение, наблюдения);.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 smtClean="0"/>
              <a:t>Воспитательные:</a:t>
            </a:r>
            <a:r>
              <a:rPr lang="ru-RU" sz="2000" i="1" dirty="0" smtClean="0"/>
              <a:t> </a:t>
            </a:r>
            <a:r>
              <a:rPr lang="ru-RU" sz="2000" dirty="0" smtClean="0"/>
              <a:t>- Воспитывать навыки личной безопасности и чувство самосохранения;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формирование осознанного отношения к изучению дорожных знаков микрорайона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 smtClean="0"/>
              <a:t>Коррекционные:</a:t>
            </a:r>
            <a:r>
              <a:rPr lang="ru-RU" sz="2000" dirty="0" smtClean="0"/>
              <a:t> -  Развивать осторожность,      внимательность,  самостоятельность, ответственность и осмотрительность на дороге;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Стимулировать познавательную активность, способствовать       развитию    коммуникативных   навыков;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502570"/>
            <a:ext cx="6768752" cy="7984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Участники проекта:</a:t>
            </a:r>
          </a:p>
          <a:p>
            <a:pPr algn="ctr"/>
            <a:r>
              <a:rPr lang="ru-RU" dirty="0" smtClean="0"/>
              <a:t>Учащиеся </a:t>
            </a:r>
            <a:r>
              <a:rPr lang="ru-RU" dirty="0"/>
              <a:t>2,3, 5,6 классов, воспитатели.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78162" y="741060"/>
            <a:ext cx="578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ТИПОЛОГИЯ ПРОЕКТА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550423"/>
            <a:ext cx="6768752" cy="7984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</a:t>
            </a:r>
            <a:r>
              <a:rPr lang="ru-RU" dirty="0" smtClean="0"/>
              <a:t>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- информационный </a:t>
            </a:r>
            <a:r>
              <a:rPr lang="ru-RU" dirty="0"/>
              <a:t>(сбор и уточнение информации)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2524827"/>
            <a:ext cx="6768752" cy="7984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количеству и по времени:</a:t>
            </a:r>
          </a:p>
          <a:p>
            <a:pPr algn="ctr"/>
            <a:r>
              <a:rPr lang="ru-RU" dirty="0" smtClean="0"/>
              <a:t>групповой</a:t>
            </a:r>
            <a:r>
              <a:rPr lang="ru-RU" dirty="0"/>
              <a:t>, долгосрочны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384884"/>
            <a:ext cx="792086" cy="103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355936"/>
            <a:ext cx="792086" cy="103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0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Актуальность проекта.</a:t>
            </a:r>
          </a:p>
          <a:p>
            <a:r>
              <a:rPr lang="ru-RU" sz="2400" dirty="0" smtClean="0"/>
              <a:t>На дорогах нашей страны ежегодно погибают и получают травмы множество детей школьного возраста. Одна из причин такого явления — не </a:t>
            </a:r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элементарной культуры поведения в условиях дорожного движения, неподготовленность детей к самостоятельному безопасному передвижению по улицам и дорогам. Становится очевидно, что семья в одиночку не может справиться с решением этих задач воспитания. 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679951"/>
            <a:ext cx="786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Постановка проблемы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700" y="1720840"/>
            <a:ext cx="3825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Младшие школьники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знают,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какие дорожные знаки расположены в микрорайоне нашей школы.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все обучающиеся знают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назначение дорожных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знаков школьного микрорайона.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все обучающиеся осознают,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какие опасности могут ожидать, не зная дорожных знаков школьного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микрорайона.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42394"/>
            <a:ext cx="1523628" cy="214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231" y="2082377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7744" y="1560326"/>
            <a:ext cx="4752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Фотоаппарат,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Бумага для рисования,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Цветная бумага,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Белый картон,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Фломастеры и цветные карандаши,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Фотобумага,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Цветной принтер,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Фотоальбом,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Источник получения </a:t>
            </a:r>
            <a:r>
              <a:rPr lang="ru-RU" b="1" dirty="0" smtClean="0"/>
              <a:t>информации:</a:t>
            </a:r>
            <a:endParaRPr lang="ru-RU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/>
              <a:t>О дорожных знаках.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dirty="0"/>
              <a:t>Погодные условия.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71460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реализации проекта 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нам 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необходимо иметь</a:t>
            </a:r>
          </a:p>
        </p:txBody>
      </p:sp>
      <p:pic>
        <p:nvPicPr>
          <p:cNvPr id="3078" name="Picture 6" descr="фотоаппарат PNG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7991">
            <a:off x="6784183" y="1167348"/>
            <a:ext cx="2163575" cy="15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Фломастеры, 12 ш., ЛК: 5700232: купить в Москве и РФ, цена, фото,  характерист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2333">
            <a:off x="6283069" y="2656559"/>
            <a:ext cx="1903560" cy="19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1340768"/>
            <a:ext cx="3384376" cy="35283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1340768"/>
            <a:ext cx="3384376" cy="35283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33843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Условия: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Подбор материалов для занятий в соответствии с возрастом,  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погодные условия,</a:t>
            </a: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своевременность ресурсов</a:t>
            </a:r>
            <a:endParaRPr lang="ru-RU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161817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Риски</a:t>
            </a:r>
            <a:r>
              <a:rPr lang="ru-RU" sz="36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желание детей,</a:t>
            </a: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своевременность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предоставления ресурсов</a:t>
            </a:r>
            <a:endParaRPr lang="ru-RU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139" y="3741830"/>
            <a:ext cx="6203779" cy="30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139" y="3741830"/>
            <a:ext cx="6203779" cy="3038907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3010"/>
            <a:ext cx="3443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424936" cy="6013630"/>
        </p:xfrm>
        <a:graphic>
          <a:graphicData uri="http://schemas.openxmlformats.org/drawingml/2006/table">
            <a:tbl>
              <a:tblPr/>
              <a:tblGrid>
                <a:gridCol w="384609"/>
                <a:gridCol w="5411880"/>
                <a:gridCol w="1116279"/>
                <a:gridCol w="1512168"/>
              </a:tblGrid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-Подбор материала и написание проекта.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Согласование  с  зам. директора по ВР, руководителем МО воспитателей.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Анкетирование «Ты пешеход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Занятие «Для чего нужны дорожные знаки»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Оформление стенда «Дорожные знаки».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Оформление страничек  «Дорожные знаки школьного микрорайона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макетом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дороги  «Изучаем дорожные знаки».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Наблюдение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«Дорожные знаки на улице  Ленина».(Выясняем назначение знаков»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Просмотр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мультфильма «Дорожные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знаки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604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Библиография:   Е.Н. Игровые классные часы.- М.: Центр педагогического образования.- 2007 Правила дорожные знать каждому положено: Познавательные игры с дошколятами и школьниками/ Авт.-сост. М.С.Коган.- 4-е изд.,.- Новосибирск: Сиб.унив. Изд-во.- 2008. Правила дорожного движения/ Авт.-сост.Т.Г.Кобзева, И.А.Холодова, Г.С. Александрова.- Волгоград: Учитель.- 2010. Элькин Г.Н. Правила безопасного поведения на дороге.-СПб.: Издательский дом «Литера».- 2008 5.  Интернет- ресурс.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154</cp:revision>
  <dcterms:created xsi:type="dcterms:W3CDTF">2014-07-15T15:51:57Z</dcterms:created>
  <dcterms:modified xsi:type="dcterms:W3CDTF">2023-04-14T12:03:17Z</dcterms:modified>
</cp:coreProperties>
</file>