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1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7C551-433D-865F-E8AD-95883C3A3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A130C37-C44B-F297-843E-CDC0EDC30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5ABF49-5EF4-A2A8-6526-F48BC9A6D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06C-50B2-48CA-BAD5-9713F5E68D96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2C765B-E768-759B-D344-7DDBE2787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5344A1-540B-A412-EBC9-90C0A3B82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85F0-100B-4C84-9E8F-ABFA4C487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106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7D487-9C55-7087-C247-B36140C58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F8BACC-BEFF-4AE5-5659-A68729762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A8EF08-FADD-290A-D99B-36F90F14C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06C-50B2-48CA-BAD5-9713F5E68D96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1D44CA-2983-A82A-D954-E1950D03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0F4E1-C713-E165-A1E2-5978935BB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85F0-100B-4C84-9E8F-ABFA4C487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649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B0D452-8D14-1BBD-983B-2E60E95EB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95BECF-55D0-9F02-F36F-B7189DE11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83CB2-D6AC-BACA-8733-F31FB0B46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06C-50B2-48CA-BAD5-9713F5E68D96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D5B07-48D7-39BE-4534-E5879950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47D760-FE61-145A-361B-E3A983BDF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85F0-100B-4C84-9E8F-ABFA4C487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410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BEE20-FBB9-1206-7CBD-E91898EF8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5A31A0-DA0A-A085-C9F6-25271B850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783DA8-1585-980C-5EE3-896640E8D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06C-50B2-48CA-BAD5-9713F5E68D96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9C6AB2-250D-4CEB-69C1-E7E12909A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9E9C75-C1F6-E683-C253-6AF42475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85F0-100B-4C84-9E8F-ABFA4C487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916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40122A-46F9-C7B6-4918-648E6AE9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4835F7-3006-FD8C-3E90-5A37492FA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184E90-427C-7B83-55AA-6FF73F6C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06C-50B2-48CA-BAD5-9713F5E68D96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603BEE-0D5D-4D98-613C-14DA3859E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5DF848-0158-0A81-2AC3-2A1D0CEB3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85F0-100B-4C84-9E8F-ABFA4C487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9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7E8D8-D873-0EF2-762C-D22DCBA43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74F8BD-5D6E-A518-836F-48F10211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3E1BE0-06F3-2535-8EC9-CA4A77D0D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5FEAD0-865F-BCF4-13F2-468011466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06C-50B2-48CA-BAD5-9713F5E68D96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3E7C2-7247-D8DC-F76B-9622BB986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0361C7-1F20-E17D-ED1D-73FAE09A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85F0-100B-4C84-9E8F-ABFA4C487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752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41324-DA51-61BE-FCFF-7EF6DF614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D2EC04-F9D6-A6A0-EEA8-23488BBE3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6B171C-518B-401D-5B9D-97968294B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C965BB-D718-04F2-C36F-2820894702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5EFDA8A-CE30-B7F3-0E46-4E88C1EE42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CF0960-0508-B7D9-7921-A581BEDB2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06C-50B2-48CA-BAD5-9713F5E68D96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8E0737-E4E2-437B-4640-DEBA9B2D4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F87FEAC-0D1E-4E46-F029-620200B30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85F0-100B-4C84-9E8F-ABFA4C487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973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9463C-9625-C857-C212-9BE1536E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EB7FC0-9FF6-B7E2-031C-3FB86CE1C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06C-50B2-48CA-BAD5-9713F5E68D96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BDD9F8-1435-DFBF-CFBB-245C97E6E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1F6EDD8-E458-C15E-9E39-5F90F1FEA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85F0-100B-4C84-9E8F-ABFA4C487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483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FED9DAD-6B8F-56A9-F3BA-4A3945DF5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06C-50B2-48CA-BAD5-9713F5E68D96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DCA39A-732C-047F-7CA8-6C730ACC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0B4F0E-8536-1AFE-95B6-BF7458D41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85F0-100B-4C84-9E8F-ABFA4C487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633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472436-3853-5659-BB09-83AE3BB8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B3A9E1-7ECA-0EF2-A044-E510F0A3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553E8F-1C9A-3465-0201-A89D5E82E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19394C-49A3-A52A-3678-1409935D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06C-50B2-48CA-BAD5-9713F5E68D96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BEB783-C9D9-F72D-9FA3-C60C0489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EE2683-958D-F44E-ECA4-856DF0C9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85F0-100B-4C84-9E8F-ABFA4C487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02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50E4C-4DD8-2C40-88C7-2B2676E4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90364A-E988-2335-05DE-745EC2087F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89B9EC-BED6-A7A5-0482-503B7C2A3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0EF0E8-E5A8-14AB-B7B7-144383DA5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06C-50B2-48CA-BAD5-9713F5E68D96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FEFBA5-F80A-BBEA-A8BD-E51159578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44F476-3198-C639-38B7-14982856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85F0-100B-4C84-9E8F-ABFA4C487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83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6AD6B-CE08-40BD-A0ED-CF6AB1AC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112887-B21B-7013-2C77-0E4E4CF1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25C7BA-E4C9-7DEA-8178-D02873E6B1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BD06C-50B2-48CA-BAD5-9713F5E68D96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FE32DE-FC7C-A87D-A4E0-3784841C4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334D8-07CA-974B-8DE4-9DBD4A352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C85F0-100B-4C84-9E8F-ABFA4C487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33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3E3128E-7A0B-3D40-83E4-18CA61B3B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804082-0F30-7A95-DFB9-2E4B6454AE49}"/>
              </a:ext>
            </a:extLst>
          </p:cNvPr>
          <p:cNvSpPr txBox="1"/>
          <p:nvPr/>
        </p:nvSpPr>
        <p:spPr>
          <a:xfrm>
            <a:off x="979056" y="683491"/>
            <a:ext cx="9531926" cy="3208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 автономное дошкольное образовательное учреждение города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Новосибирска «Детский сад №72 «Мир детства»</a:t>
            </a:r>
            <a:endParaRPr lang="ru-RU" sz="2400" kern="0" dirty="0">
              <a:solidFill>
                <a:srgbClr val="FF0000"/>
              </a:solidFill>
              <a:effectLst/>
              <a:latin typeface="Sitka Subheading" panose="02000505000000020004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125"/>
              </a:spcBef>
              <a:spcAft>
                <a:spcPts val="1125"/>
              </a:spcAft>
            </a:pPr>
            <a:r>
              <a:rPr lang="ru-RU" sz="4000" kern="0" dirty="0">
                <a:solidFill>
                  <a:srgbClr val="FF0000"/>
                </a:solidFill>
                <a:effectLst/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ctr">
              <a:spcBef>
                <a:spcPts val="1125"/>
              </a:spcBef>
              <a:spcAft>
                <a:spcPts val="1125"/>
              </a:spcAft>
            </a:pPr>
            <a:r>
              <a:rPr lang="ru-RU" sz="4000" kern="0" dirty="0">
                <a:solidFill>
                  <a:srgbClr val="FF0000"/>
                </a:solidFill>
                <a:effectLst/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«Народные промыслы России» </a:t>
            </a:r>
          </a:p>
          <a:p>
            <a:pPr algn="ctr">
              <a:spcBef>
                <a:spcPts val="1125"/>
              </a:spcBef>
              <a:spcAft>
                <a:spcPts val="1125"/>
              </a:spcAft>
            </a:pPr>
            <a:r>
              <a:rPr lang="ru-RU" sz="2400" i="1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(для детей старшей группы)</a:t>
            </a:r>
            <a:endParaRPr lang="ru-RU" sz="24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8FB6D6-9E86-27CE-9A91-E529B6A4F7E6}"/>
              </a:ext>
            </a:extLst>
          </p:cNvPr>
          <p:cNvSpPr txBox="1"/>
          <p:nvPr/>
        </p:nvSpPr>
        <p:spPr>
          <a:xfrm>
            <a:off x="5846619" y="4738255"/>
            <a:ext cx="52185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</a:t>
            </a:r>
          </a:p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кв. категории</a:t>
            </a:r>
          </a:p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Бир Наталья Даниловна</a:t>
            </a:r>
          </a:p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первой кв. категории</a:t>
            </a:r>
          </a:p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Шевень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Анатольевна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2003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877985C-0CF1-7B8E-A667-6CBABB46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F0815-A1B7-0BDD-96F3-2AC118853058}"/>
              </a:ext>
            </a:extLst>
          </p:cNvPr>
          <p:cNvSpPr txBox="1"/>
          <p:nvPr/>
        </p:nvSpPr>
        <p:spPr>
          <a:xfrm>
            <a:off x="1209963" y="443345"/>
            <a:ext cx="10695709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Информационно -творческий проект "Народные промыслы".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Aft>
                <a:spcPts val="800"/>
              </a:spcAft>
            </a:pPr>
            <a:r>
              <a:rPr lang="ru-RU" sz="1600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 проекта: информационно - творческий.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Aft>
                <a:spcPts val="800"/>
              </a:spcAft>
            </a:pPr>
            <a:r>
              <a:rPr lang="ru-RU" sz="1600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 проекта: краткосрочный.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Aft>
                <a:spcPts val="800"/>
              </a:spcAft>
            </a:pPr>
            <a:r>
              <a:rPr lang="ru-RU" sz="1600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 проекта: дети, родители, воспитатели.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Aft>
                <a:spcPts val="800"/>
              </a:spcAft>
            </a:pPr>
            <a:r>
              <a:rPr lang="ru-RU" sz="1600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 проекта: в наше время мало времени уделяется знакомству детей с различными видами декоративно-прикладного искусства, народным промыслам и народным традициям. Поэтому мы решили расширить знания детей и познакомить их с народными промыслами России.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Aft>
                <a:spcPts val="800"/>
              </a:spcAft>
            </a:pPr>
            <a:r>
              <a:rPr lang="ru-RU" sz="1600" b="1" i="1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 проекта: </a:t>
            </a:r>
            <a:r>
              <a:rPr lang="ru-RU" sz="1600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у детей познавательный интерес к русскому народному творчеству, расширять знания детей о декоративно-прикладном искусстве.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Aft>
                <a:spcPts val="800"/>
              </a:spcAft>
            </a:pPr>
            <a:r>
              <a:rPr lang="ru-RU" sz="1600" b="1" i="1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 проекта: </a:t>
            </a:r>
            <a:endParaRPr lang="ru-RU" sz="1600" b="1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Aft>
                <a:spcPts val="800"/>
              </a:spcAft>
            </a:pPr>
            <a:r>
              <a:rPr lang="ru-RU" sz="1600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Знакомить детей с русскими народными промыслами </a:t>
            </a:r>
            <a:r>
              <a:rPr lang="ru-RU" sz="1600" i="1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(городецкой, гжельской, хохломской, дымковской, и др.  росписями)</a:t>
            </a:r>
            <a:r>
              <a:rPr lang="ru-RU" sz="1600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Aft>
                <a:spcPts val="800"/>
              </a:spcAft>
            </a:pPr>
            <a:r>
              <a:rPr lang="ru-RU" sz="1600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Учить видеть и составлять узоры по мотивам народных росписей. 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Aft>
                <a:spcPts val="800"/>
              </a:spcAft>
            </a:pPr>
            <a:r>
              <a:rPr lang="ru-RU" sz="1600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Развивать чувства цвета, композицию, последовательность, внимание, память, уметь анализировать, развивать воображение. 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Aft>
                <a:spcPts val="800"/>
              </a:spcAft>
            </a:pPr>
            <a:r>
              <a:rPr lang="ru-RU" sz="1600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Воспитывать бережное отношение к труду мастеров, их промыслу.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Aft>
                <a:spcPts val="800"/>
              </a:spcAft>
            </a:pPr>
            <a:r>
              <a:rPr lang="ru-RU" sz="1600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 проекта: 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Aft>
                <a:spcPts val="800"/>
              </a:spcAft>
            </a:pPr>
            <a:r>
              <a:rPr lang="ru-RU" sz="1600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закрепить знания детей о русских народных промыслах. Уметь различать виды росписей.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320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877985C-0CF1-7B8E-A667-6CBABB46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D37EB7-1F97-C706-E41F-1E53DC6A0853}"/>
              </a:ext>
            </a:extLst>
          </p:cNvPr>
          <p:cNvSpPr txBox="1"/>
          <p:nvPr/>
        </p:nvSpPr>
        <p:spPr>
          <a:xfrm>
            <a:off x="1136072" y="397164"/>
            <a:ext cx="9790545" cy="1915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spcAft>
                <a:spcPts val="800"/>
              </a:spcAft>
            </a:pPr>
            <a:endParaRPr lang="ru-RU" sz="1600" b="1" i="1" kern="0" dirty="0">
              <a:solidFill>
                <a:srgbClr val="11111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spcAft>
                <a:spcPts val="800"/>
              </a:spcAft>
            </a:pPr>
            <a:r>
              <a:rPr lang="ru-RU" sz="1600" b="1" i="1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 проекта: </a:t>
            </a:r>
            <a:r>
              <a:rPr lang="ru-RU" sz="1600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закрепить знания детей о русских народных промыслах. Уметь различать виды росписей.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spcBef>
                <a:spcPts val="1125"/>
              </a:spcBef>
              <a:spcAft>
                <a:spcPts val="1125"/>
              </a:spcAft>
            </a:pPr>
            <a:r>
              <a:rPr lang="ru-RU" sz="1600" b="1" i="1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Организационный этап:</a:t>
            </a:r>
            <a:r>
              <a:rPr lang="ru-RU" sz="1600" b="1" i="1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kern="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одготовка материала (подбор наглядных и дидактических игр, презентаций, составление картотеки по подвижным и хороводным играм, подбор материала для творческих игр, стихов, произведений фольклора, мини-музея.)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02F434-F982-C871-69C9-176B8089D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032" y="2710237"/>
            <a:ext cx="4140835" cy="244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C7A6C0-2971-83A2-7459-7B37842FC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65" y="2710237"/>
            <a:ext cx="1668894" cy="2384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134313-D7CA-78CF-93C1-9A6654D46A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054" y="2780768"/>
            <a:ext cx="1847273" cy="23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7214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877985C-0CF1-7B8E-A667-6CBABB46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F8684D-1407-74AC-EF8A-B1DA30CBB020}"/>
              </a:ext>
            </a:extLst>
          </p:cNvPr>
          <p:cNvSpPr txBox="1"/>
          <p:nvPr/>
        </p:nvSpPr>
        <p:spPr>
          <a:xfrm>
            <a:off x="1551709" y="554289"/>
            <a:ext cx="9199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Просмотр</a:t>
            </a:r>
            <a:r>
              <a:rPr lang="ru-RU" sz="1800" b="1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презентаций:</a:t>
            </a:r>
          </a:p>
          <a:p>
            <a:pPr algn="ctr"/>
            <a:r>
              <a:rPr lang="ru-RU" sz="1800" kern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"Гжельские узоры", "Сине-голубое чудо", "Дымковские мастера"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19B4D7-50BC-457F-B011-D5C1E9DD9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401" y="1442050"/>
            <a:ext cx="2999841" cy="2158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FDE241-830B-934D-4138-95FE329B5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788" y="4114800"/>
            <a:ext cx="3163852" cy="2092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C80940-B07C-8ABE-1B90-F4A5C4A7F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281" y="2497098"/>
            <a:ext cx="3116268" cy="2337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7968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877985C-0CF1-7B8E-A667-6CBABB46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F9A54A-7338-B865-9006-7570987E682C}"/>
              </a:ext>
            </a:extLst>
          </p:cNvPr>
          <p:cNvSpPr txBox="1"/>
          <p:nvPr/>
        </p:nvSpPr>
        <p:spPr>
          <a:xfrm>
            <a:off x="1653309" y="429552"/>
            <a:ext cx="7943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kern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мини-музея «Гжель» 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9A5FD6-26C8-C37B-CFB6-E2F277D28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982" y="1043709"/>
            <a:ext cx="4405745" cy="5200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9407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877985C-0CF1-7B8E-A667-6CBABB46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376707-DD40-36E8-4B4E-DF1D59864145}"/>
              </a:ext>
            </a:extLst>
          </p:cNvPr>
          <p:cNvSpPr txBox="1"/>
          <p:nvPr/>
        </p:nvSpPr>
        <p:spPr>
          <a:xfrm>
            <a:off x="3463637" y="554243"/>
            <a:ext cx="6169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Художественно-творческая</a:t>
            </a:r>
            <a:r>
              <a:rPr lang="ru-RU" sz="1800" b="1" u="sng" kern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kern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деятельность: 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88B119-05D1-8782-782E-A140EE2CE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16" y="1129649"/>
            <a:ext cx="2766467" cy="4276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5C9BC3-8270-3D2B-0E23-3EF7454AD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28" y="1152651"/>
            <a:ext cx="3264341" cy="2451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A38DCE-58A4-AA87-2B07-B8D91B3F4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722" y="3790645"/>
            <a:ext cx="3044299" cy="2231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A021E8-5F7F-FCEC-E0F5-39ED0BCBF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82" y="3790645"/>
            <a:ext cx="2570635" cy="2333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4A8315-1638-3AFC-347D-DE07D72802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914" y="1197136"/>
            <a:ext cx="3655767" cy="2231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854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877985C-0CF1-7B8E-A667-6CBABB46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52A9A6-F569-26B4-7967-9992669B5814}"/>
              </a:ext>
            </a:extLst>
          </p:cNvPr>
          <p:cNvSpPr txBox="1"/>
          <p:nvPr/>
        </p:nvSpPr>
        <p:spPr>
          <a:xfrm>
            <a:off x="3084945" y="618897"/>
            <a:ext cx="6169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с родителями: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F361B4-55B2-0D4D-5B75-6615E1DA4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828" y="988230"/>
            <a:ext cx="2051697" cy="2905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08E815-2C9E-7814-2F34-CA46F9D09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560" y="1898633"/>
            <a:ext cx="2404420" cy="2665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1EE682-0C70-DFE7-0EBA-2926E88DC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189" y="2204703"/>
            <a:ext cx="2100321" cy="3546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3744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877985C-0CF1-7B8E-A667-6CBABB46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C2485E-041E-FA3C-FB83-C7FFBDBA46E6}"/>
              </a:ext>
            </a:extLst>
          </p:cNvPr>
          <p:cNvSpPr txBox="1"/>
          <p:nvPr/>
        </p:nvSpPr>
        <p:spPr>
          <a:xfrm>
            <a:off x="2992582" y="461818"/>
            <a:ext cx="6206836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8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Итоговое мероприятие -развлечение "Ярмарка".</a:t>
            </a:r>
            <a:endParaRPr lang="ru-RU" sz="1400" b="1" kern="1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48F8FD-1591-3775-7DA8-8218EE367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50" y="1373980"/>
            <a:ext cx="3493191" cy="2385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D74C7F-2FFE-A453-13B7-E06916B3F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056" y="2175355"/>
            <a:ext cx="2808862" cy="2910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CE04BB-618E-B16D-213F-562748013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005" y="3574472"/>
            <a:ext cx="2808862" cy="2834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581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877985C-0CF1-7B8E-A667-6CBABB46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C63F93-EFAA-F96C-8875-A892E3835434}"/>
              </a:ext>
            </a:extLst>
          </p:cNvPr>
          <p:cNvSpPr/>
          <p:nvPr/>
        </p:nvSpPr>
        <p:spPr>
          <a:xfrm>
            <a:off x="1791855" y="2890982"/>
            <a:ext cx="77579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015233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309</Words>
  <Application>Microsoft Office PowerPoint</Application>
  <PresentationFormat>Широкоэкранный</PresentationFormat>
  <Paragraphs>33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Sitka Subheading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</dc:creator>
  <cp:lastModifiedBy>Nata</cp:lastModifiedBy>
  <cp:revision>13</cp:revision>
  <dcterms:created xsi:type="dcterms:W3CDTF">2023-03-20T12:38:29Z</dcterms:created>
  <dcterms:modified xsi:type="dcterms:W3CDTF">2023-04-07T13:51:37Z</dcterms:modified>
</cp:coreProperties>
</file>