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42" r:id="rId5"/>
    <p:sldId id="351" r:id="rId6"/>
    <p:sldId id="352" r:id="rId7"/>
    <p:sldId id="353" r:id="rId8"/>
    <p:sldId id="354" r:id="rId9"/>
    <p:sldId id="355" r:id="rId1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46"/>
  </p:normalViewPr>
  <p:slideViewPr>
    <p:cSldViewPr snapToGrid="0" snapToObjects="1" showGuides="1">
      <p:cViewPr varScale="1">
        <p:scale>
          <a:sx n="86" d="100"/>
          <a:sy n="86" d="100"/>
        </p:scale>
        <p:origin x="562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6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8B2EAF-DDD5-4275-AE60-6E18F8E00DD1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488D796-E5BF-4201-B0B4-63490B87C385}">
      <dgm:prSet phldrT="[Текст]" custT="1"/>
      <dgm:spPr/>
      <dgm:t>
        <a:bodyPr/>
        <a:lstStyle/>
        <a:p>
          <a:r>
            <a:rPr lang="ru-RU" sz="2400" b="1" dirty="0"/>
            <a:t>Текстовый процессор</a:t>
          </a:r>
        </a:p>
        <a:p>
          <a:r>
            <a:rPr lang="en-US" sz="2400" b="1" dirty="0"/>
            <a:t>MS World</a:t>
          </a:r>
          <a:endParaRPr lang="ru-RU" sz="2400" b="1" dirty="0"/>
        </a:p>
      </dgm:t>
    </dgm:pt>
    <dgm:pt modelId="{13507CA7-7F3B-4E63-8E1D-BF9C27E4963F}" type="parTrans" cxnId="{EA07EB5E-59F5-401F-AD9F-73E9D5DA020A}">
      <dgm:prSet/>
      <dgm:spPr/>
      <dgm:t>
        <a:bodyPr/>
        <a:lstStyle/>
        <a:p>
          <a:endParaRPr lang="ru-RU"/>
        </a:p>
      </dgm:t>
    </dgm:pt>
    <dgm:pt modelId="{D19754AC-CBA0-4A34-91A2-B63AD22DB36E}" type="sibTrans" cxnId="{EA07EB5E-59F5-401F-AD9F-73E9D5DA020A}">
      <dgm:prSet/>
      <dgm:spPr/>
      <dgm:t>
        <a:bodyPr/>
        <a:lstStyle/>
        <a:p>
          <a:endParaRPr lang="ru-RU"/>
        </a:p>
      </dgm:t>
    </dgm:pt>
    <dgm:pt modelId="{8978AFF3-9E4C-442F-BB53-7A52FF1426FC}">
      <dgm:prSet phldrT="[Текст]" custT="1"/>
      <dgm:spPr/>
      <dgm:t>
        <a:bodyPr/>
        <a:lstStyle/>
        <a:p>
          <a:r>
            <a:rPr lang="ru-RU" sz="2400" b="1" i="0" dirty="0"/>
            <a:t>Табличный процессор</a:t>
          </a:r>
        </a:p>
        <a:p>
          <a:r>
            <a:rPr lang="en-US" sz="2400" b="1" i="0" dirty="0"/>
            <a:t>MS Excel</a:t>
          </a:r>
          <a:endParaRPr lang="ru-RU" sz="2400" b="1" i="0" dirty="0"/>
        </a:p>
      </dgm:t>
    </dgm:pt>
    <dgm:pt modelId="{DCE59594-9CA8-40EE-BBB4-B855988431EC}" type="parTrans" cxnId="{BD4F9112-7D4B-4FAC-93F1-55CDE440DACB}">
      <dgm:prSet/>
      <dgm:spPr/>
      <dgm:t>
        <a:bodyPr/>
        <a:lstStyle/>
        <a:p>
          <a:endParaRPr lang="ru-RU"/>
        </a:p>
      </dgm:t>
    </dgm:pt>
    <dgm:pt modelId="{4CD824DC-74A4-4A49-B7CD-F65CA927536A}" type="sibTrans" cxnId="{BD4F9112-7D4B-4FAC-93F1-55CDE440DACB}">
      <dgm:prSet/>
      <dgm:spPr/>
      <dgm:t>
        <a:bodyPr/>
        <a:lstStyle/>
        <a:p>
          <a:endParaRPr lang="ru-RU"/>
        </a:p>
      </dgm:t>
    </dgm:pt>
    <dgm:pt modelId="{39A71141-EC67-4439-9A70-BCAE4C21866D}">
      <dgm:prSet phldrT="[Текст]" custT="1"/>
      <dgm:spPr/>
      <dgm:t>
        <a:bodyPr/>
        <a:lstStyle/>
        <a:p>
          <a:r>
            <a:rPr lang="ru-RU" sz="2400" b="1" dirty="0"/>
            <a:t>СУБД</a:t>
          </a:r>
        </a:p>
        <a:p>
          <a:r>
            <a:rPr lang="en-US" sz="2400" b="1" dirty="0"/>
            <a:t>MS Access</a:t>
          </a:r>
          <a:endParaRPr lang="ru-RU" sz="2400" b="1" dirty="0"/>
        </a:p>
      </dgm:t>
    </dgm:pt>
    <dgm:pt modelId="{89BE82B1-C626-4674-99E4-37AD7DB9342D}" type="parTrans" cxnId="{63090286-80F3-4E99-AB0D-F743FE6C7785}">
      <dgm:prSet/>
      <dgm:spPr/>
      <dgm:t>
        <a:bodyPr/>
        <a:lstStyle/>
        <a:p>
          <a:endParaRPr lang="ru-RU"/>
        </a:p>
      </dgm:t>
    </dgm:pt>
    <dgm:pt modelId="{5A3A0B3D-7FC1-4C1A-8B6B-87E039E6E729}" type="sibTrans" cxnId="{63090286-80F3-4E99-AB0D-F743FE6C7785}">
      <dgm:prSet/>
      <dgm:spPr/>
      <dgm:t>
        <a:bodyPr/>
        <a:lstStyle/>
        <a:p>
          <a:endParaRPr lang="ru-RU"/>
        </a:p>
      </dgm:t>
    </dgm:pt>
    <dgm:pt modelId="{90A3CCE7-5D14-433F-B5A7-7791BB509DDE}">
      <dgm:prSet/>
      <dgm:spPr/>
      <dgm:t>
        <a:bodyPr/>
        <a:lstStyle/>
        <a:p>
          <a:r>
            <a:rPr lang="en-US" b="1" i="0" dirty="0">
              <a:effectLst/>
              <a:latin typeface="YS Text"/>
            </a:rPr>
            <a:t>Microsoft Office</a:t>
          </a:r>
          <a:endParaRPr lang="ru-RU" dirty="0"/>
        </a:p>
      </dgm:t>
    </dgm:pt>
    <dgm:pt modelId="{041FC3B1-AA7A-4BB1-8875-F2BEA36F413E}" type="sibTrans" cxnId="{8CD658A1-AE32-46D6-B7F1-CA9560AA7346}">
      <dgm:prSet/>
      <dgm:spPr/>
      <dgm:t>
        <a:bodyPr/>
        <a:lstStyle/>
        <a:p>
          <a:endParaRPr lang="ru-RU"/>
        </a:p>
      </dgm:t>
    </dgm:pt>
    <dgm:pt modelId="{5E337364-BA2D-40B9-A099-212042731BF2}" type="parTrans" cxnId="{8CD658A1-AE32-46D6-B7F1-CA9560AA7346}">
      <dgm:prSet/>
      <dgm:spPr/>
      <dgm:t>
        <a:bodyPr/>
        <a:lstStyle/>
        <a:p>
          <a:endParaRPr lang="ru-RU"/>
        </a:p>
      </dgm:t>
    </dgm:pt>
    <dgm:pt modelId="{4CEADADF-4B97-42EC-8826-CC1D34939EB0}">
      <dgm:prSet/>
      <dgm:spPr/>
      <dgm:t>
        <a:bodyPr/>
        <a:lstStyle/>
        <a:p>
          <a:r>
            <a:rPr lang="ru-RU" b="1" dirty="0"/>
            <a:t>Презентация </a:t>
          </a:r>
          <a:r>
            <a:rPr lang="en-US" b="1" dirty="0"/>
            <a:t>PowerPoint</a:t>
          </a:r>
          <a:endParaRPr lang="ru-RU" b="1" dirty="0"/>
        </a:p>
      </dgm:t>
    </dgm:pt>
    <dgm:pt modelId="{2559DB97-ABBA-4D02-A7F8-92CB0FF66233}" type="parTrans" cxnId="{2614BA43-2E50-4E95-AA4F-C458257C4FB3}">
      <dgm:prSet/>
      <dgm:spPr/>
      <dgm:t>
        <a:bodyPr/>
        <a:lstStyle/>
        <a:p>
          <a:endParaRPr lang="ru-RU"/>
        </a:p>
      </dgm:t>
    </dgm:pt>
    <dgm:pt modelId="{38D8B6FB-8259-405C-B317-2025A6A18E04}" type="sibTrans" cxnId="{2614BA43-2E50-4E95-AA4F-C458257C4FB3}">
      <dgm:prSet/>
      <dgm:spPr/>
      <dgm:t>
        <a:bodyPr/>
        <a:lstStyle/>
        <a:p>
          <a:endParaRPr lang="ru-RU"/>
        </a:p>
      </dgm:t>
    </dgm:pt>
    <dgm:pt modelId="{9DC8C7C1-7C9B-4F96-8A12-DFA9A2ED9CA1}" type="pres">
      <dgm:prSet presAssocID="{218B2EAF-DDD5-4275-AE60-6E18F8E00DD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89061E0-1762-4B2F-90CA-8E7557886CD3}" type="pres">
      <dgm:prSet presAssocID="{90A3CCE7-5D14-433F-B5A7-7791BB509DDE}" presName="hierRoot1" presStyleCnt="0">
        <dgm:presLayoutVars>
          <dgm:hierBranch val="init"/>
        </dgm:presLayoutVars>
      </dgm:prSet>
      <dgm:spPr/>
    </dgm:pt>
    <dgm:pt modelId="{3A2A1894-21B4-4666-93DF-A2F738A9F287}" type="pres">
      <dgm:prSet presAssocID="{90A3CCE7-5D14-433F-B5A7-7791BB509DDE}" presName="rootComposite1" presStyleCnt="0"/>
      <dgm:spPr/>
    </dgm:pt>
    <dgm:pt modelId="{826A39A3-DB48-4B19-A35D-4FA1F62C0412}" type="pres">
      <dgm:prSet presAssocID="{90A3CCE7-5D14-433F-B5A7-7791BB509DDE}" presName="rootText1" presStyleLbl="node0" presStyleIdx="0" presStyleCnt="1">
        <dgm:presLayoutVars>
          <dgm:chPref val="3"/>
        </dgm:presLayoutVars>
      </dgm:prSet>
      <dgm:spPr/>
    </dgm:pt>
    <dgm:pt modelId="{6679DDCD-67AA-4156-A6F6-3E568E82E2AD}" type="pres">
      <dgm:prSet presAssocID="{90A3CCE7-5D14-433F-B5A7-7791BB509DDE}" presName="rootConnector1" presStyleLbl="node1" presStyleIdx="0" presStyleCnt="0"/>
      <dgm:spPr/>
    </dgm:pt>
    <dgm:pt modelId="{B0CC2D8C-DFE5-4D87-B9FA-D4B57CFE73CF}" type="pres">
      <dgm:prSet presAssocID="{90A3CCE7-5D14-433F-B5A7-7791BB509DDE}" presName="hierChild2" presStyleCnt="0"/>
      <dgm:spPr/>
    </dgm:pt>
    <dgm:pt modelId="{771AE9C8-63D3-4A6C-927A-BC88BE70BE9B}" type="pres">
      <dgm:prSet presAssocID="{13507CA7-7F3B-4E63-8E1D-BF9C27E4963F}" presName="Name37" presStyleLbl="parChTrans1D2" presStyleIdx="0" presStyleCnt="4"/>
      <dgm:spPr/>
    </dgm:pt>
    <dgm:pt modelId="{FB42A5D3-B190-458D-BCEB-04D600038AFC}" type="pres">
      <dgm:prSet presAssocID="{6488D796-E5BF-4201-B0B4-63490B87C385}" presName="hierRoot2" presStyleCnt="0">
        <dgm:presLayoutVars>
          <dgm:hierBranch val="init"/>
        </dgm:presLayoutVars>
      </dgm:prSet>
      <dgm:spPr/>
    </dgm:pt>
    <dgm:pt modelId="{B643EAA7-BA70-45BA-A8F7-405D326772CA}" type="pres">
      <dgm:prSet presAssocID="{6488D796-E5BF-4201-B0B4-63490B87C385}" presName="rootComposite" presStyleCnt="0"/>
      <dgm:spPr/>
    </dgm:pt>
    <dgm:pt modelId="{78856F9A-20BC-4B4A-8010-E2FC620507C9}" type="pres">
      <dgm:prSet presAssocID="{6488D796-E5BF-4201-B0B4-63490B87C385}" presName="rootText" presStyleLbl="node2" presStyleIdx="0" presStyleCnt="4" custScaleY="129498">
        <dgm:presLayoutVars>
          <dgm:chPref val="3"/>
        </dgm:presLayoutVars>
      </dgm:prSet>
      <dgm:spPr/>
    </dgm:pt>
    <dgm:pt modelId="{0E938B5F-33C7-4075-8250-2DDE74D4F069}" type="pres">
      <dgm:prSet presAssocID="{6488D796-E5BF-4201-B0B4-63490B87C385}" presName="rootConnector" presStyleLbl="node2" presStyleIdx="0" presStyleCnt="4"/>
      <dgm:spPr/>
    </dgm:pt>
    <dgm:pt modelId="{5521B7C9-2E7E-44B2-BB66-3A74529A8AA6}" type="pres">
      <dgm:prSet presAssocID="{6488D796-E5BF-4201-B0B4-63490B87C385}" presName="hierChild4" presStyleCnt="0"/>
      <dgm:spPr/>
    </dgm:pt>
    <dgm:pt modelId="{6177CFF6-6CB4-4E4E-BC99-D09C3491B69F}" type="pres">
      <dgm:prSet presAssocID="{6488D796-E5BF-4201-B0B4-63490B87C385}" presName="hierChild5" presStyleCnt="0"/>
      <dgm:spPr/>
    </dgm:pt>
    <dgm:pt modelId="{E779DF0B-DD84-49A8-BC6A-BF976B3B3767}" type="pres">
      <dgm:prSet presAssocID="{DCE59594-9CA8-40EE-BBB4-B855988431EC}" presName="Name37" presStyleLbl="parChTrans1D2" presStyleIdx="1" presStyleCnt="4"/>
      <dgm:spPr/>
    </dgm:pt>
    <dgm:pt modelId="{E4109D9C-6E3E-4F71-8A21-8AE16F9FBDA9}" type="pres">
      <dgm:prSet presAssocID="{8978AFF3-9E4C-442F-BB53-7A52FF1426FC}" presName="hierRoot2" presStyleCnt="0">
        <dgm:presLayoutVars>
          <dgm:hierBranch val="init"/>
        </dgm:presLayoutVars>
      </dgm:prSet>
      <dgm:spPr/>
    </dgm:pt>
    <dgm:pt modelId="{3F0582E6-2C89-4BD6-B4D1-1E9A79602CCA}" type="pres">
      <dgm:prSet presAssocID="{8978AFF3-9E4C-442F-BB53-7A52FF1426FC}" presName="rootComposite" presStyleCnt="0"/>
      <dgm:spPr/>
    </dgm:pt>
    <dgm:pt modelId="{18077BB0-E6EB-4ABA-8289-D23859C50FB7}" type="pres">
      <dgm:prSet presAssocID="{8978AFF3-9E4C-442F-BB53-7A52FF1426FC}" presName="rootText" presStyleLbl="node2" presStyleIdx="1" presStyleCnt="4" custScaleY="136324">
        <dgm:presLayoutVars>
          <dgm:chPref val="3"/>
        </dgm:presLayoutVars>
      </dgm:prSet>
      <dgm:spPr/>
    </dgm:pt>
    <dgm:pt modelId="{FC21E1FF-572C-459D-B190-C952B13F19C6}" type="pres">
      <dgm:prSet presAssocID="{8978AFF3-9E4C-442F-BB53-7A52FF1426FC}" presName="rootConnector" presStyleLbl="node2" presStyleIdx="1" presStyleCnt="4"/>
      <dgm:spPr/>
    </dgm:pt>
    <dgm:pt modelId="{8F90D29D-417C-4E4F-870D-DF97BB4C9F62}" type="pres">
      <dgm:prSet presAssocID="{8978AFF3-9E4C-442F-BB53-7A52FF1426FC}" presName="hierChild4" presStyleCnt="0"/>
      <dgm:spPr/>
    </dgm:pt>
    <dgm:pt modelId="{9940893E-96BC-4D6F-B59F-0BE97A231FC3}" type="pres">
      <dgm:prSet presAssocID="{8978AFF3-9E4C-442F-BB53-7A52FF1426FC}" presName="hierChild5" presStyleCnt="0"/>
      <dgm:spPr/>
    </dgm:pt>
    <dgm:pt modelId="{6CDA382A-80E1-4533-B728-CA7E5959D6C7}" type="pres">
      <dgm:prSet presAssocID="{89BE82B1-C626-4674-99E4-37AD7DB9342D}" presName="Name37" presStyleLbl="parChTrans1D2" presStyleIdx="2" presStyleCnt="4"/>
      <dgm:spPr/>
    </dgm:pt>
    <dgm:pt modelId="{F9C0C6AF-49F9-446F-AB85-CF5ABE7AFEFA}" type="pres">
      <dgm:prSet presAssocID="{39A71141-EC67-4439-9A70-BCAE4C21866D}" presName="hierRoot2" presStyleCnt="0">
        <dgm:presLayoutVars>
          <dgm:hierBranch val="init"/>
        </dgm:presLayoutVars>
      </dgm:prSet>
      <dgm:spPr/>
    </dgm:pt>
    <dgm:pt modelId="{2D40D28C-5C3A-499E-8274-60A644BA3DE7}" type="pres">
      <dgm:prSet presAssocID="{39A71141-EC67-4439-9A70-BCAE4C21866D}" presName="rootComposite" presStyleCnt="0"/>
      <dgm:spPr/>
    </dgm:pt>
    <dgm:pt modelId="{9824A20A-829D-449D-9B3A-7AC70E95AFDE}" type="pres">
      <dgm:prSet presAssocID="{39A71141-EC67-4439-9A70-BCAE4C21866D}" presName="rootText" presStyleLbl="node2" presStyleIdx="2" presStyleCnt="4">
        <dgm:presLayoutVars>
          <dgm:chPref val="3"/>
        </dgm:presLayoutVars>
      </dgm:prSet>
      <dgm:spPr/>
    </dgm:pt>
    <dgm:pt modelId="{2189FEB0-D566-4182-8C4F-95A6ECFF6B06}" type="pres">
      <dgm:prSet presAssocID="{39A71141-EC67-4439-9A70-BCAE4C21866D}" presName="rootConnector" presStyleLbl="node2" presStyleIdx="2" presStyleCnt="4"/>
      <dgm:spPr/>
    </dgm:pt>
    <dgm:pt modelId="{94D5EE17-B7E8-4DA1-886E-50936A5FD4A5}" type="pres">
      <dgm:prSet presAssocID="{39A71141-EC67-4439-9A70-BCAE4C21866D}" presName="hierChild4" presStyleCnt="0"/>
      <dgm:spPr/>
    </dgm:pt>
    <dgm:pt modelId="{C3B4F559-C518-4D56-BD2F-D96CBE803829}" type="pres">
      <dgm:prSet presAssocID="{39A71141-EC67-4439-9A70-BCAE4C21866D}" presName="hierChild5" presStyleCnt="0"/>
      <dgm:spPr/>
    </dgm:pt>
    <dgm:pt modelId="{A9EC15B7-AD76-402B-8574-31C7568933F5}" type="pres">
      <dgm:prSet presAssocID="{2559DB97-ABBA-4D02-A7F8-92CB0FF66233}" presName="Name37" presStyleLbl="parChTrans1D2" presStyleIdx="3" presStyleCnt="4"/>
      <dgm:spPr/>
    </dgm:pt>
    <dgm:pt modelId="{8864BE01-B3F2-41FE-8B56-16CCD1DCB85E}" type="pres">
      <dgm:prSet presAssocID="{4CEADADF-4B97-42EC-8826-CC1D34939EB0}" presName="hierRoot2" presStyleCnt="0">
        <dgm:presLayoutVars>
          <dgm:hierBranch val="init"/>
        </dgm:presLayoutVars>
      </dgm:prSet>
      <dgm:spPr/>
    </dgm:pt>
    <dgm:pt modelId="{40FDB75E-474D-40F4-B477-55366B16F2F6}" type="pres">
      <dgm:prSet presAssocID="{4CEADADF-4B97-42EC-8826-CC1D34939EB0}" presName="rootComposite" presStyleCnt="0"/>
      <dgm:spPr/>
    </dgm:pt>
    <dgm:pt modelId="{BDEE0A08-F9C1-4390-8617-0C535EC538F0}" type="pres">
      <dgm:prSet presAssocID="{4CEADADF-4B97-42EC-8826-CC1D34939EB0}" presName="rootText" presStyleLbl="node2" presStyleIdx="3" presStyleCnt="4">
        <dgm:presLayoutVars>
          <dgm:chPref val="3"/>
        </dgm:presLayoutVars>
      </dgm:prSet>
      <dgm:spPr/>
    </dgm:pt>
    <dgm:pt modelId="{42D0B8EB-E431-452D-8240-14661BF2632F}" type="pres">
      <dgm:prSet presAssocID="{4CEADADF-4B97-42EC-8826-CC1D34939EB0}" presName="rootConnector" presStyleLbl="node2" presStyleIdx="3" presStyleCnt="4"/>
      <dgm:spPr/>
    </dgm:pt>
    <dgm:pt modelId="{29229584-6F00-49D7-B609-CADCAC3FC984}" type="pres">
      <dgm:prSet presAssocID="{4CEADADF-4B97-42EC-8826-CC1D34939EB0}" presName="hierChild4" presStyleCnt="0"/>
      <dgm:spPr/>
    </dgm:pt>
    <dgm:pt modelId="{CE5B9C54-A794-4FF3-9518-578A1CEAF454}" type="pres">
      <dgm:prSet presAssocID="{4CEADADF-4B97-42EC-8826-CC1D34939EB0}" presName="hierChild5" presStyleCnt="0"/>
      <dgm:spPr/>
    </dgm:pt>
    <dgm:pt modelId="{20492543-2CC3-4E33-89A0-B3D73E3964AD}" type="pres">
      <dgm:prSet presAssocID="{90A3CCE7-5D14-433F-B5A7-7791BB509DDE}" presName="hierChild3" presStyleCnt="0"/>
      <dgm:spPr/>
    </dgm:pt>
  </dgm:ptLst>
  <dgm:cxnLst>
    <dgm:cxn modelId="{77F71507-C7F8-46EE-B12C-782613459695}" type="presOf" srcId="{39A71141-EC67-4439-9A70-BCAE4C21866D}" destId="{9824A20A-829D-449D-9B3A-7AC70E95AFDE}" srcOrd="0" destOrd="0" presId="urn:microsoft.com/office/officeart/2005/8/layout/orgChart1"/>
    <dgm:cxn modelId="{DADDD10D-7748-4954-AF1F-16864806DBD1}" type="presOf" srcId="{6488D796-E5BF-4201-B0B4-63490B87C385}" destId="{78856F9A-20BC-4B4A-8010-E2FC620507C9}" srcOrd="0" destOrd="0" presId="urn:microsoft.com/office/officeart/2005/8/layout/orgChart1"/>
    <dgm:cxn modelId="{BD4F9112-7D4B-4FAC-93F1-55CDE440DACB}" srcId="{90A3CCE7-5D14-433F-B5A7-7791BB509DDE}" destId="{8978AFF3-9E4C-442F-BB53-7A52FF1426FC}" srcOrd="1" destOrd="0" parTransId="{DCE59594-9CA8-40EE-BBB4-B855988431EC}" sibTransId="{4CD824DC-74A4-4A49-B7CD-F65CA927536A}"/>
    <dgm:cxn modelId="{31929520-8DC1-4A9D-9EDB-3CDFFDE7BD07}" type="presOf" srcId="{89BE82B1-C626-4674-99E4-37AD7DB9342D}" destId="{6CDA382A-80E1-4533-B728-CA7E5959D6C7}" srcOrd="0" destOrd="0" presId="urn:microsoft.com/office/officeart/2005/8/layout/orgChart1"/>
    <dgm:cxn modelId="{4D212526-D6F9-45D7-8D29-9017B4113FA6}" type="presOf" srcId="{39A71141-EC67-4439-9A70-BCAE4C21866D}" destId="{2189FEB0-D566-4182-8C4F-95A6ECFF6B06}" srcOrd="1" destOrd="0" presId="urn:microsoft.com/office/officeart/2005/8/layout/orgChart1"/>
    <dgm:cxn modelId="{2604BA2C-2481-4E67-AEE7-CC58AC482A3D}" type="presOf" srcId="{13507CA7-7F3B-4E63-8E1D-BF9C27E4963F}" destId="{771AE9C8-63D3-4A6C-927A-BC88BE70BE9B}" srcOrd="0" destOrd="0" presId="urn:microsoft.com/office/officeart/2005/8/layout/orgChart1"/>
    <dgm:cxn modelId="{EA07EB5E-59F5-401F-AD9F-73E9D5DA020A}" srcId="{90A3CCE7-5D14-433F-B5A7-7791BB509DDE}" destId="{6488D796-E5BF-4201-B0B4-63490B87C385}" srcOrd="0" destOrd="0" parTransId="{13507CA7-7F3B-4E63-8E1D-BF9C27E4963F}" sibTransId="{D19754AC-CBA0-4A34-91A2-B63AD22DB36E}"/>
    <dgm:cxn modelId="{2614BA43-2E50-4E95-AA4F-C458257C4FB3}" srcId="{90A3CCE7-5D14-433F-B5A7-7791BB509DDE}" destId="{4CEADADF-4B97-42EC-8826-CC1D34939EB0}" srcOrd="3" destOrd="0" parTransId="{2559DB97-ABBA-4D02-A7F8-92CB0FF66233}" sibTransId="{38D8B6FB-8259-405C-B317-2025A6A18E04}"/>
    <dgm:cxn modelId="{5D9D3E47-B9DF-4256-AA1F-0811221A448E}" type="presOf" srcId="{2559DB97-ABBA-4D02-A7F8-92CB0FF66233}" destId="{A9EC15B7-AD76-402B-8574-31C7568933F5}" srcOrd="0" destOrd="0" presId="urn:microsoft.com/office/officeart/2005/8/layout/orgChart1"/>
    <dgm:cxn modelId="{E479354C-783D-4DB6-BC1D-19B87C1AF3BE}" type="presOf" srcId="{218B2EAF-DDD5-4275-AE60-6E18F8E00DD1}" destId="{9DC8C7C1-7C9B-4F96-8A12-DFA9A2ED9CA1}" srcOrd="0" destOrd="0" presId="urn:microsoft.com/office/officeart/2005/8/layout/orgChart1"/>
    <dgm:cxn modelId="{78151F76-CAAF-4826-B56E-20FBB12DDE99}" type="presOf" srcId="{8978AFF3-9E4C-442F-BB53-7A52FF1426FC}" destId="{18077BB0-E6EB-4ABA-8289-D23859C50FB7}" srcOrd="0" destOrd="0" presId="urn:microsoft.com/office/officeart/2005/8/layout/orgChart1"/>
    <dgm:cxn modelId="{63090286-80F3-4E99-AB0D-F743FE6C7785}" srcId="{90A3CCE7-5D14-433F-B5A7-7791BB509DDE}" destId="{39A71141-EC67-4439-9A70-BCAE4C21866D}" srcOrd="2" destOrd="0" parTransId="{89BE82B1-C626-4674-99E4-37AD7DB9342D}" sibTransId="{5A3A0B3D-7FC1-4C1A-8B6B-87E039E6E729}"/>
    <dgm:cxn modelId="{5C4B8686-A31E-4ABE-B7C3-C0B5A0F4EB2B}" type="presOf" srcId="{8978AFF3-9E4C-442F-BB53-7A52FF1426FC}" destId="{FC21E1FF-572C-459D-B190-C952B13F19C6}" srcOrd="1" destOrd="0" presId="urn:microsoft.com/office/officeart/2005/8/layout/orgChart1"/>
    <dgm:cxn modelId="{8CD658A1-AE32-46D6-B7F1-CA9560AA7346}" srcId="{218B2EAF-DDD5-4275-AE60-6E18F8E00DD1}" destId="{90A3CCE7-5D14-433F-B5A7-7791BB509DDE}" srcOrd="0" destOrd="0" parTransId="{5E337364-BA2D-40B9-A099-212042731BF2}" sibTransId="{041FC3B1-AA7A-4BB1-8875-F2BEA36F413E}"/>
    <dgm:cxn modelId="{90F05CA7-404F-438B-B761-1A97F5F55C8D}" type="presOf" srcId="{4CEADADF-4B97-42EC-8826-CC1D34939EB0}" destId="{42D0B8EB-E431-452D-8240-14661BF2632F}" srcOrd="1" destOrd="0" presId="urn:microsoft.com/office/officeart/2005/8/layout/orgChart1"/>
    <dgm:cxn modelId="{585074A9-6BB1-4DE6-9C89-C516549155C9}" type="presOf" srcId="{4CEADADF-4B97-42EC-8826-CC1D34939EB0}" destId="{BDEE0A08-F9C1-4390-8617-0C535EC538F0}" srcOrd="0" destOrd="0" presId="urn:microsoft.com/office/officeart/2005/8/layout/orgChart1"/>
    <dgm:cxn modelId="{DFFC24B2-58E4-4ED2-A712-90E1F3A9D5A5}" type="presOf" srcId="{6488D796-E5BF-4201-B0B4-63490B87C385}" destId="{0E938B5F-33C7-4075-8250-2DDE74D4F069}" srcOrd="1" destOrd="0" presId="urn:microsoft.com/office/officeart/2005/8/layout/orgChart1"/>
    <dgm:cxn modelId="{D503A2CE-BB4C-4137-A692-CCAFA9625307}" type="presOf" srcId="{90A3CCE7-5D14-433F-B5A7-7791BB509DDE}" destId="{6679DDCD-67AA-4156-A6F6-3E568E82E2AD}" srcOrd="1" destOrd="0" presId="urn:microsoft.com/office/officeart/2005/8/layout/orgChart1"/>
    <dgm:cxn modelId="{E01DB6FD-B0AB-48AB-8487-0B95622B73F5}" type="presOf" srcId="{90A3CCE7-5D14-433F-B5A7-7791BB509DDE}" destId="{826A39A3-DB48-4B19-A35D-4FA1F62C0412}" srcOrd="0" destOrd="0" presId="urn:microsoft.com/office/officeart/2005/8/layout/orgChart1"/>
    <dgm:cxn modelId="{0AC2D8FD-C056-48A6-A972-4E70F8DD6AF7}" type="presOf" srcId="{DCE59594-9CA8-40EE-BBB4-B855988431EC}" destId="{E779DF0B-DD84-49A8-BC6A-BF976B3B3767}" srcOrd="0" destOrd="0" presId="urn:microsoft.com/office/officeart/2005/8/layout/orgChart1"/>
    <dgm:cxn modelId="{6A5D8828-7147-4DB1-B9AE-FDC5563885E4}" type="presParOf" srcId="{9DC8C7C1-7C9B-4F96-8A12-DFA9A2ED9CA1}" destId="{089061E0-1762-4B2F-90CA-8E7557886CD3}" srcOrd="0" destOrd="0" presId="urn:microsoft.com/office/officeart/2005/8/layout/orgChart1"/>
    <dgm:cxn modelId="{EDD421E1-3B78-41C1-B500-1CAE360DF092}" type="presParOf" srcId="{089061E0-1762-4B2F-90CA-8E7557886CD3}" destId="{3A2A1894-21B4-4666-93DF-A2F738A9F287}" srcOrd="0" destOrd="0" presId="urn:microsoft.com/office/officeart/2005/8/layout/orgChart1"/>
    <dgm:cxn modelId="{2CC38698-B8E7-4C88-AB46-FEAFC5EB5A97}" type="presParOf" srcId="{3A2A1894-21B4-4666-93DF-A2F738A9F287}" destId="{826A39A3-DB48-4B19-A35D-4FA1F62C0412}" srcOrd="0" destOrd="0" presId="urn:microsoft.com/office/officeart/2005/8/layout/orgChart1"/>
    <dgm:cxn modelId="{95466891-769B-4F9C-939D-8E34211A113F}" type="presParOf" srcId="{3A2A1894-21B4-4666-93DF-A2F738A9F287}" destId="{6679DDCD-67AA-4156-A6F6-3E568E82E2AD}" srcOrd="1" destOrd="0" presId="urn:microsoft.com/office/officeart/2005/8/layout/orgChart1"/>
    <dgm:cxn modelId="{562932C3-2FCF-4331-8382-AC6D59E79011}" type="presParOf" srcId="{089061E0-1762-4B2F-90CA-8E7557886CD3}" destId="{B0CC2D8C-DFE5-4D87-B9FA-D4B57CFE73CF}" srcOrd="1" destOrd="0" presId="urn:microsoft.com/office/officeart/2005/8/layout/orgChart1"/>
    <dgm:cxn modelId="{B4160D60-3F4D-47B7-871D-C79775DC6A44}" type="presParOf" srcId="{B0CC2D8C-DFE5-4D87-B9FA-D4B57CFE73CF}" destId="{771AE9C8-63D3-4A6C-927A-BC88BE70BE9B}" srcOrd="0" destOrd="0" presId="urn:microsoft.com/office/officeart/2005/8/layout/orgChart1"/>
    <dgm:cxn modelId="{37DDA0A0-CD4B-43BC-9D9C-480BCD28286C}" type="presParOf" srcId="{B0CC2D8C-DFE5-4D87-B9FA-D4B57CFE73CF}" destId="{FB42A5D3-B190-458D-BCEB-04D600038AFC}" srcOrd="1" destOrd="0" presId="urn:microsoft.com/office/officeart/2005/8/layout/orgChart1"/>
    <dgm:cxn modelId="{66E82EE0-F360-4706-8594-3B47E74012A6}" type="presParOf" srcId="{FB42A5D3-B190-458D-BCEB-04D600038AFC}" destId="{B643EAA7-BA70-45BA-A8F7-405D326772CA}" srcOrd="0" destOrd="0" presId="urn:microsoft.com/office/officeart/2005/8/layout/orgChart1"/>
    <dgm:cxn modelId="{9E889250-7ABA-4E23-A8A5-AAF4D6FE1130}" type="presParOf" srcId="{B643EAA7-BA70-45BA-A8F7-405D326772CA}" destId="{78856F9A-20BC-4B4A-8010-E2FC620507C9}" srcOrd="0" destOrd="0" presId="urn:microsoft.com/office/officeart/2005/8/layout/orgChart1"/>
    <dgm:cxn modelId="{453FD211-61D7-4FD1-B8FB-84C2D0B34584}" type="presParOf" srcId="{B643EAA7-BA70-45BA-A8F7-405D326772CA}" destId="{0E938B5F-33C7-4075-8250-2DDE74D4F069}" srcOrd="1" destOrd="0" presId="urn:microsoft.com/office/officeart/2005/8/layout/orgChart1"/>
    <dgm:cxn modelId="{C1EFACDE-16EB-43E9-BBC3-4B545796305A}" type="presParOf" srcId="{FB42A5D3-B190-458D-BCEB-04D600038AFC}" destId="{5521B7C9-2E7E-44B2-BB66-3A74529A8AA6}" srcOrd="1" destOrd="0" presId="urn:microsoft.com/office/officeart/2005/8/layout/orgChart1"/>
    <dgm:cxn modelId="{A7A379D3-C087-4516-90D4-9578791F31A0}" type="presParOf" srcId="{FB42A5D3-B190-458D-BCEB-04D600038AFC}" destId="{6177CFF6-6CB4-4E4E-BC99-D09C3491B69F}" srcOrd="2" destOrd="0" presId="urn:microsoft.com/office/officeart/2005/8/layout/orgChart1"/>
    <dgm:cxn modelId="{1F970B37-C2A7-432E-8602-D6569036E064}" type="presParOf" srcId="{B0CC2D8C-DFE5-4D87-B9FA-D4B57CFE73CF}" destId="{E779DF0B-DD84-49A8-BC6A-BF976B3B3767}" srcOrd="2" destOrd="0" presId="urn:microsoft.com/office/officeart/2005/8/layout/orgChart1"/>
    <dgm:cxn modelId="{7CB8BEAC-5EDB-4009-98E5-096CE318D80F}" type="presParOf" srcId="{B0CC2D8C-DFE5-4D87-B9FA-D4B57CFE73CF}" destId="{E4109D9C-6E3E-4F71-8A21-8AE16F9FBDA9}" srcOrd="3" destOrd="0" presId="urn:microsoft.com/office/officeart/2005/8/layout/orgChart1"/>
    <dgm:cxn modelId="{6BA4C99C-E2F7-4D88-9D5D-07B8F4114CC2}" type="presParOf" srcId="{E4109D9C-6E3E-4F71-8A21-8AE16F9FBDA9}" destId="{3F0582E6-2C89-4BD6-B4D1-1E9A79602CCA}" srcOrd="0" destOrd="0" presId="urn:microsoft.com/office/officeart/2005/8/layout/orgChart1"/>
    <dgm:cxn modelId="{0016EAA4-C853-43E2-A5C1-B0B9E95F45D8}" type="presParOf" srcId="{3F0582E6-2C89-4BD6-B4D1-1E9A79602CCA}" destId="{18077BB0-E6EB-4ABA-8289-D23859C50FB7}" srcOrd="0" destOrd="0" presId="urn:microsoft.com/office/officeart/2005/8/layout/orgChart1"/>
    <dgm:cxn modelId="{825239E1-3AC0-46FC-A5BC-8AB137028213}" type="presParOf" srcId="{3F0582E6-2C89-4BD6-B4D1-1E9A79602CCA}" destId="{FC21E1FF-572C-459D-B190-C952B13F19C6}" srcOrd="1" destOrd="0" presId="urn:microsoft.com/office/officeart/2005/8/layout/orgChart1"/>
    <dgm:cxn modelId="{96A14D8B-6234-41BE-BC23-0B8990751C08}" type="presParOf" srcId="{E4109D9C-6E3E-4F71-8A21-8AE16F9FBDA9}" destId="{8F90D29D-417C-4E4F-870D-DF97BB4C9F62}" srcOrd="1" destOrd="0" presId="urn:microsoft.com/office/officeart/2005/8/layout/orgChart1"/>
    <dgm:cxn modelId="{4FA9D412-ECD3-4E2C-9AFF-5AE3DE987827}" type="presParOf" srcId="{E4109D9C-6E3E-4F71-8A21-8AE16F9FBDA9}" destId="{9940893E-96BC-4D6F-B59F-0BE97A231FC3}" srcOrd="2" destOrd="0" presId="urn:microsoft.com/office/officeart/2005/8/layout/orgChart1"/>
    <dgm:cxn modelId="{E11B6C02-C874-496A-BF25-7AEFB003592F}" type="presParOf" srcId="{B0CC2D8C-DFE5-4D87-B9FA-D4B57CFE73CF}" destId="{6CDA382A-80E1-4533-B728-CA7E5959D6C7}" srcOrd="4" destOrd="0" presId="urn:microsoft.com/office/officeart/2005/8/layout/orgChart1"/>
    <dgm:cxn modelId="{E9FA451F-F6CC-4F1A-9159-1864CEEDFA4D}" type="presParOf" srcId="{B0CC2D8C-DFE5-4D87-B9FA-D4B57CFE73CF}" destId="{F9C0C6AF-49F9-446F-AB85-CF5ABE7AFEFA}" srcOrd="5" destOrd="0" presId="urn:microsoft.com/office/officeart/2005/8/layout/orgChart1"/>
    <dgm:cxn modelId="{59807B4F-C9DF-4922-9E5E-B366E4168D8A}" type="presParOf" srcId="{F9C0C6AF-49F9-446F-AB85-CF5ABE7AFEFA}" destId="{2D40D28C-5C3A-499E-8274-60A644BA3DE7}" srcOrd="0" destOrd="0" presId="urn:microsoft.com/office/officeart/2005/8/layout/orgChart1"/>
    <dgm:cxn modelId="{F9E61DBF-BC99-4996-9DC8-4FB9F8455F35}" type="presParOf" srcId="{2D40D28C-5C3A-499E-8274-60A644BA3DE7}" destId="{9824A20A-829D-449D-9B3A-7AC70E95AFDE}" srcOrd="0" destOrd="0" presId="urn:microsoft.com/office/officeart/2005/8/layout/orgChart1"/>
    <dgm:cxn modelId="{C9670578-D8CF-4FC2-AA03-33392024EC48}" type="presParOf" srcId="{2D40D28C-5C3A-499E-8274-60A644BA3DE7}" destId="{2189FEB0-D566-4182-8C4F-95A6ECFF6B06}" srcOrd="1" destOrd="0" presId="urn:microsoft.com/office/officeart/2005/8/layout/orgChart1"/>
    <dgm:cxn modelId="{4DD93EDF-D010-4BF6-9FAF-76EC4D334C30}" type="presParOf" srcId="{F9C0C6AF-49F9-446F-AB85-CF5ABE7AFEFA}" destId="{94D5EE17-B7E8-4DA1-886E-50936A5FD4A5}" srcOrd="1" destOrd="0" presId="urn:microsoft.com/office/officeart/2005/8/layout/orgChart1"/>
    <dgm:cxn modelId="{2CD6FCC8-64AB-49A5-B854-711AB48783FE}" type="presParOf" srcId="{F9C0C6AF-49F9-446F-AB85-CF5ABE7AFEFA}" destId="{C3B4F559-C518-4D56-BD2F-D96CBE803829}" srcOrd="2" destOrd="0" presId="urn:microsoft.com/office/officeart/2005/8/layout/orgChart1"/>
    <dgm:cxn modelId="{F5AF5AA9-19AC-467B-AD8B-9022D33E745C}" type="presParOf" srcId="{B0CC2D8C-DFE5-4D87-B9FA-D4B57CFE73CF}" destId="{A9EC15B7-AD76-402B-8574-31C7568933F5}" srcOrd="6" destOrd="0" presId="urn:microsoft.com/office/officeart/2005/8/layout/orgChart1"/>
    <dgm:cxn modelId="{DCE7AC08-E5FD-471E-BB91-964FFC466414}" type="presParOf" srcId="{B0CC2D8C-DFE5-4D87-B9FA-D4B57CFE73CF}" destId="{8864BE01-B3F2-41FE-8B56-16CCD1DCB85E}" srcOrd="7" destOrd="0" presId="urn:microsoft.com/office/officeart/2005/8/layout/orgChart1"/>
    <dgm:cxn modelId="{C6C35794-737E-405D-9F77-CD60CF70FD06}" type="presParOf" srcId="{8864BE01-B3F2-41FE-8B56-16CCD1DCB85E}" destId="{40FDB75E-474D-40F4-B477-55366B16F2F6}" srcOrd="0" destOrd="0" presId="urn:microsoft.com/office/officeart/2005/8/layout/orgChart1"/>
    <dgm:cxn modelId="{285DD0DC-AF40-40F5-AB79-71F9B7AA4873}" type="presParOf" srcId="{40FDB75E-474D-40F4-B477-55366B16F2F6}" destId="{BDEE0A08-F9C1-4390-8617-0C535EC538F0}" srcOrd="0" destOrd="0" presId="urn:microsoft.com/office/officeart/2005/8/layout/orgChart1"/>
    <dgm:cxn modelId="{52E8E94E-27AD-403E-806E-4A8DB5329DDC}" type="presParOf" srcId="{40FDB75E-474D-40F4-B477-55366B16F2F6}" destId="{42D0B8EB-E431-452D-8240-14661BF2632F}" srcOrd="1" destOrd="0" presId="urn:microsoft.com/office/officeart/2005/8/layout/orgChart1"/>
    <dgm:cxn modelId="{EAB1468A-A1D9-43D4-B3AB-4E88B5A02786}" type="presParOf" srcId="{8864BE01-B3F2-41FE-8B56-16CCD1DCB85E}" destId="{29229584-6F00-49D7-B609-CADCAC3FC984}" srcOrd="1" destOrd="0" presId="urn:microsoft.com/office/officeart/2005/8/layout/orgChart1"/>
    <dgm:cxn modelId="{2FD052E3-58E7-4549-8D0E-24D5B8DAA23B}" type="presParOf" srcId="{8864BE01-B3F2-41FE-8B56-16CCD1DCB85E}" destId="{CE5B9C54-A794-4FF3-9518-578A1CEAF454}" srcOrd="2" destOrd="0" presId="urn:microsoft.com/office/officeart/2005/8/layout/orgChart1"/>
    <dgm:cxn modelId="{4AF79269-1943-43E7-A4B2-8B3B9E956543}" type="presParOf" srcId="{089061E0-1762-4B2F-90CA-8E7557886CD3}" destId="{20492543-2CC3-4E33-89A0-B3D73E3964A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EC15B7-AD76-402B-8574-31C7568933F5}">
      <dsp:nvSpPr>
        <dsp:cNvPr id="0" name=""/>
        <dsp:cNvSpPr/>
      </dsp:nvSpPr>
      <dsp:spPr>
        <a:xfrm>
          <a:off x="4718481" y="2763631"/>
          <a:ext cx="3695543" cy="427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791"/>
              </a:lnTo>
              <a:lnTo>
                <a:pt x="3695543" y="213791"/>
              </a:lnTo>
              <a:lnTo>
                <a:pt x="3695543" y="42758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A382A-80E1-4533-B728-CA7E5959D6C7}">
      <dsp:nvSpPr>
        <dsp:cNvPr id="0" name=""/>
        <dsp:cNvSpPr/>
      </dsp:nvSpPr>
      <dsp:spPr>
        <a:xfrm>
          <a:off x="4718481" y="2763631"/>
          <a:ext cx="1231847" cy="427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791"/>
              </a:lnTo>
              <a:lnTo>
                <a:pt x="1231847" y="213791"/>
              </a:lnTo>
              <a:lnTo>
                <a:pt x="1231847" y="42758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79DF0B-DD84-49A8-BC6A-BF976B3B3767}">
      <dsp:nvSpPr>
        <dsp:cNvPr id="0" name=""/>
        <dsp:cNvSpPr/>
      </dsp:nvSpPr>
      <dsp:spPr>
        <a:xfrm>
          <a:off x="3486633" y="2763631"/>
          <a:ext cx="1231847" cy="427583"/>
        </a:xfrm>
        <a:custGeom>
          <a:avLst/>
          <a:gdLst/>
          <a:ahLst/>
          <a:cxnLst/>
          <a:rect l="0" t="0" r="0" b="0"/>
          <a:pathLst>
            <a:path>
              <a:moveTo>
                <a:pt x="1231847" y="0"/>
              </a:moveTo>
              <a:lnTo>
                <a:pt x="1231847" y="213791"/>
              </a:lnTo>
              <a:lnTo>
                <a:pt x="0" y="213791"/>
              </a:lnTo>
              <a:lnTo>
                <a:pt x="0" y="42758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1AE9C8-63D3-4A6C-927A-BC88BE70BE9B}">
      <dsp:nvSpPr>
        <dsp:cNvPr id="0" name=""/>
        <dsp:cNvSpPr/>
      </dsp:nvSpPr>
      <dsp:spPr>
        <a:xfrm>
          <a:off x="1022937" y="2763631"/>
          <a:ext cx="3695543" cy="427583"/>
        </a:xfrm>
        <a:custGeom>
          <a:avLst/>
          <a:gdLst/>
          <a:ahLst/>
          <a:cxnLst/>
          <a:rect l="0" t="0" r="0" b="0"/>
          <a:pathLst>
            <a:path>
              <a:moveTo>
                <a:pt x="3695543" y="0"/>
              </a:moveTo>
              <a:lnTo>
                <a:pt x="3695543" y="213791"/>
              </a:lnTo>
              <a:lnTo>
                <a:pt x="0" y="213791"/>
              </a:lnTo>
              <a:lnTo>
                <a:pt x="0" y="42758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A39A3-DB48-4B19-A35D-4FA1F62C0412}">
      <dsp:nvSpPr>
        <dsp:cNvPr id="0" name=""/>
        <dsp:cNvSpPr/>
      </dsp:nvSpPr>
      <dsp:spPr>
        <a:xfrm>
          <a:off x="3700424" y="1745575"/>
          <a:ext cx="2036112" cy="101805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dirty="0">
              <a:effectLst/>
              <a:latin typeface="YS Text"/>
            </a:rPr>
            <a:t>Microsoft Office</a:t>
          </a:r>
          <a:endParaRPr lang="ru-RU" sz="2500" kern="1200" dirty="0"/>
        </a:p>
      </dsp:txBody>
      <dsp:txXfrm>
        <a:off x="3700424" y="1745575"/>
        <a:ext cx="2036112" cy="1018056"/>
      </dsp:txXfrm>
    </dsp:sp>
    <dsp:sp modelId="{78856F9A-20BC-4B4A-8010-E2FC620507C9}">
      <dsp:nvSpPr>
        <dsp:cNvPr id="0" name=""/>
        <dsp:cNvSpPr/>
      </dsp:nvSpPr>
      <dsp:spPr>
        <a:xfrm>
          <a:off x="4881" y="3191214"/>
          <a:ext cx="2036112" cy="131836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Текстовый процессор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MS World</a:t>
          </a:r>
          <a:endParaRPr lang="ru-RU" sz="2400" b="1" kern="1200" dirty="0"/>
        </a:p>
      </dsp:txBody>
      <dsp:txXfrm>
        <a:off x="4881" y="3191214"/>
        <a:ext cx="2036112" cy="1318362"/>
      </dsp:txXfrm>
    </dsp:sp>
    <dsp:sp modelId="{18077BB0-E6EB-4ABA-8289-D23859C50FB7}">
      <dsp:nvSpPr>
        <dsp:cNvPr id="0" name=""/>
        <dsp:cNvSpPr/>
      </dsp:nvSpPr>
      <dsp:spPr>
        <a:xfrm>
          <a:off x="2468577" y="3191214"/>
          <a:ext cx="2036112" cy="138785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i="0" kern="1200" dirty="0"/>
            <a:t>Табличный процессор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/>
            <a:t>MS Excel</a:t>
          </a:r>
          <a:endParaRPr lang="ru-RU" sz="2400" b="1" i="0" kern="1200" dirty="0"/>
        </a:p>
      </dsp:txBody>
      <dsp:txXfrm>
        <a:off x="2468577" y="3191214"/>
        <a:ext cx="2036112" cy="1387854"/>
      </dsp:txXfrm>
    </dsp:sp>
    <dsp:sp modelId="{9824A20A-829D-449D-9B3A-7AC70E95AFDE}">
      <dsp:nvSpPr>
        <dsp:cNvPr id="0" name=""/>
        <dsp:cNvSpPr/>
      </dsp:nvSpPr>
      <dsp:spPr>
        <a:xfrm>
          <a:off x="4932272" y="3191214"/>
          <a:ext cx="2036112" cy="101805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СУБД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MS Access</a:t>
          </a:r>
          <a:endParaRPr lang="ru-RU" sz="2400" b="1" kern="1200" dirty="0"/>
        </a:p>
      </dsp:txBody>
      <dsp:txXfrm>
        <a:off x="4932272" y="3191214"/>
        <a:ext cx="2036112" cy="1018056"/>
      </dsp:txXfrm>
    </dsp:sp>
    <dsp:sp modelId="{BDEE0A08-F9C1-4390-8617-0C535EC538F0}">
      <dsp:nvSpPr>
        <dsp:cNvPr id="0" name=""/>
        <dsp:cNvSpPr/>
      </dsp:nvSpPr>
      <dsp:spPr>
        <a:xfrm>
          <a:off x="7395968" y="3191214"/>
          <a:ext cx="2036112" cy="101805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/>
            <a:t>Презентация </a:t>
          </a:r>
          <a:r>
            <a:rPr lang="en-US" sz="2500" b="1" kern="1200" dirty="0"/>
            <a:t>PowerPoint</a:t>
          </a:r>
          <a:endParaRPr lang="ru-RU" sz="2500" b="1" kern="1200" dirty="0"/>
        </a:p>
      </dsp:txBody>
      <dsp:txXfrm>
        <a:off x="7395968" y="3191214"/>
        <a:ext cx="2036112" cy="1018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7371277-867B-4F79-B626-5D15310F0B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0F123B-AFBA-49F9-9E86-24F100D1F1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9EC5A61-30A7-460E-9406-BB9BC625E659}" type="datetime1">
              <a:rPr lang="ru-RU" smtClean="0"/>
              <a:t>20.04.2023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879063-21AE-4790-85A4-50D17E2D82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9F5F78-3D9C-4E5F-A866-96C1DD86FE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63FF618-F07E-477B-AA5D-612E7A56D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33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EE8585E-0174-4F4A-B6A7-0B4D19DDD09B}" type="datetime1">
              <a:rPr lang="ru-RU" noProof="0" smtClean="0"/>
              <a:t>20.04.2023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EF75CB5-5666-5049-9AE0-38EFD385C21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ru-RU" noProof="0" smtClean="0"/>
              <a:t>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31505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ru-RU" noProof="0" smtClean="0"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90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EF75CB5-5666-5049-9AE0-38EFD385C21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41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Объект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 rtlCol="0">
            <a:noAutofit/>
          </a:bodyPr>
          <a:lstStyle>
            <a:lvl1pPr algn="ctr">
              <a:defRPr sz="6000" kern="1200" spc="22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 rtlCol="0">
            <a:noAutofit/>
          </a:bodyPr>
          <a:lstStyle>
            <a:lvl1pPr marL="0" indent="0" algn="ctr">
              <a:buNone/>
              <a:defRPr sz="4000" b="0" i="0" spc="180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 подзаголовок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стиль основного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Объект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rtlCol="0" anchor="b">
            <a:noAutofit/>
          </a:bodyPr>
          <a:lstStyle/>
          <a:p>
            <a:pPr rtl="0"/>
            <a:r>
              <a:rPr lang="ru-RU" noProof="0"/>
              <a:t>Щелкните, чтобы изменить стиль заголовка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25623" y="2530837"/>
            <a:ext cx="6888665" cy="961087"/>
          </a:xfrm>
        </p:spPr>
        <p:txBody>
          <a:bodyPr rtlCol="0">
            <a:noAutofit/>
          </a:bodyPr>
          <a:lstStyle>
            <a:lvl1pPr>
              <a:lnSpc>
                <a:spcPct val="140000"/>
              </a:lnSpc>
              <a:defRPr sz="20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rtlCol="0"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ru-RU" noProof="0" dirty="0">
                <a:solidFill>
                  <a:schemeClr val="bg1"/>
                </a:solidFill>
              </a:rPr>
              <a:t>Щелкните, чтобы изменить </a:t>
            </a:r>
            <a:r>
              <a:rPr lang="ru-RU" noProof="0" dirty="0"/>
              <a:t>стили текста образца слайда</a:t>
            </a:r>
            <a:endParaRPr lang="ru-RU" noProof="0" dirty="0">
              <a:solidFill>
                <a:schemeClr val="bg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/>
            </a:pPr>
            <a:r>
              <a:rPr lang="ru-RU" noProof="0" dirty="0">
                <a:solidFill>
                  <a:schemeClr val="bg1"/>
                </a:solidFill>
              </a:rPr>
              <a:t>Щелкните, чтобы изменить </a:t>
            </a:r>
            <a:r>
              <a:rPr lang="ru-RU" noProof="0" dirty="0"/>
              <a:t>стили текста образца слайда</a:t>
            </a:r>
            <a:endParaRPr lang="ru-RU" noProof="0" dirty="0">
              <a:solidFill>
                <a:schemeClr val="bg1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noProof="0" dirty="0">
                <a:solidFill>
                  <a:schemeClr val="bg1"/>
                </a:solidFill>
              </a:rPr>
              <a:t>Щелкните, чтобы изменить </a:t>
            </a:r>
            <a:r>
              <a:rPr lang="ru-RU" noProof="0" dirty="0"/>
              <a:t>стили текста образца слайда</a:t>
            </a:r>
            <a:endParaRPr lang="ru-RU" noProof="0" dirty="0">
              <a:solidFill>
                <a:schemeClr val="bg1"/>
              </a:solidFill>
            </a:endParaRPr>
          </a:p>
          <a:p>
            <a:pPr rtl="0"/>
            <a:endParaRPr lang="ru-RU" noProof="0" dirty="0">
              <a:solidFill>
                <a:schemeClr val="bg1"/>
              </a:solidFill>
            </a:endParaRPr>
          </a:p>
          <a:p>
            <a:pPr rtl="0"/>
            <a:endParaRPr lang="ru-RU" noProof="0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9" name="Номер слайда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6" name="Графический объект 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dirty="0">
                <a:solidFill>
                  <a:schemeClr val="bg1"/>
                </a:solidFill>
              </a:rPr>
              <a:t>Щелкните, чтобы изменить </a:t>
            </a:r>
            <a:r>
              <a:rPr lang="ru-RU" noProof="0" dirty="0"/>
              <a:t>стили текста образца слайда</a:t>
            </a:r>
            <a:endParaRPr lang="ru-RU" noProof="0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57437" y="3360802"/>
            <a:ext cx="2522391" cy="1721355"/>
          </a:xfrm>
        </p:spPr>
        <p:txBody>
          <a:bodyPr rtlCol="0" anchor="ctr">
            <a:noAutofit/>
          </a:bodyPr>
          <a:lstStyle>
            <a:lvl1pPr algn="ctr">
              <a:defRPr sz="20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00601" y="3358082"/>
            <a:ext cx="2587137" cy="1721355"/>
          </a:xfrm>
        </p:spPr>
        <p:txBody>
          <a:bodyPr rtlCol="0" anchor="ctr">
            <a:noAutofit/>
          </a:bodyPr>
          <a:lstStyle>
            <a:lvl1pPr algn="ctr">
              <a:defRPr sz="2000"/>
            </a:lvl1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5381" y="3360802"/>
            <a:ext cx="2587137" cy="1721355"/>
          </a:xfrm>
        </p:spPr>
        <p:txBody>
          <a:bodyPr rtlCol="0" anchor="ctr">
            <a:noAutofit/>
          </a:bodyPr>
          <a:lstStyle>
            <a:lvl1pPr algn="ctr">
              <a:defRPr sz="2000"/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2" name="Нижний колонтитул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23" name="Номер слайда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Графический объект 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5" name="Графический объект 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6" name="Графический объект 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8" name="Текст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rtlCol="0" anchor="ctr">
            <a:noAutofit/>
          </a:bodyPr>
          <a:lstStyle>
            <a:lvl1pPr>
              <a:defRPr sz="2000" spc="300"/>
            </a:lvl1pPr>
          </a:lstStyle>
          <a:p>
            <a:pPr lvl="0" rtl="0"/>
            <a:r>
              <a:rPr lang="ru-RU" noProof="0"/>
              <a:t>Щелкните, чтобы отредактировать текст</a:t>
            </a:r>
          </a:p>
        </p:txBody>
      </p:sp>
      <p:sp>
        <p:nvSpPr>
          <p:cNvPr id="40" name="Текст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rtlCol="0" anchor="ctr">
            <a:noAutofit/>
          </a:bodyPr>
          <a:lstStyle>
            <a:lvl1pPr>
              <a:defRPr sz="2000" spc="300"/>
            </a:lvl1pPr>
          </a:lstStyle>
          <a:p>
            <a:pPr lvl="0" rtl="0"/>
            <a:r>
              <a:rPr lang="ru-RU" noProof="0"/>
              <a:t>Щелкните, чтобы отредактировать текст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864931" y="3448050"/>
            <a:ext cx="3911982" cy="2307568"/>
          </a:xfrm>
        </p:spPr>
        <p:txBody>
          <a:bodyPr rtlCol="0"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19" name="Объект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66224" y="3448050"/>
            <a:ext cx="3911982" cy="2307568"/>
          </a:xfrm>
        </p:spPr>
        <p:txBody>
          <a:bodyPr rtlCol="0"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sz="1600"/>
            </a:lvl2pPr>
            <a:lvl3pPr marL="859536" indent="-283464">
              <a:defRPr sz="1600"/>
            </a:lvl3pPr>
            <a:lvl4pPr marL="1152144">
              <a:defRPr sz="1600"/>
            </a:lvl4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</p:txBody>
      </p:sp>
      <p:sp>
        <p:nvSpPr>
          <p:cNvPr id="41" name="Графический объект 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2" name="Графический объект 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4" name="Графический объект 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8" name="Графический объект 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 rtlCol="0">
            <a:no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Графический объект 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3" name="Графический объект 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7" name="Графический объект 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9" name="Графический объект 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азвание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algn="ctr" rtl="0" fontAlgn="base">
              <a:defRPr lang="en-US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ru-RU" b="0" i="0" noProof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Щелкните, чтобы вставить сюда изображение или графический объект</a:t>
            </a:r>
            <a:endParaRPr lang="ru-RU" b="0" i="0" noProof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1" name="Графический объект 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3" name="Графический объект 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7" name="Графический объект 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9" name="Графический объект 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6" name="Объект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23" name="Объект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pPr rtl="0"/>
            <a:r>
              <a:rPr lang="ru-RU" noProof="0" dirty="0">
                <a:solidFill>
                  <a:schemeClr val="bg1"/>
                </a:solidFill>
              </a:rPr>
              <a:t>Щелкните, чтобы изменить </a:t>
            </a:r>
            <a:r>
              <a:rPr lang="ru-RU" noProof="0" dirty="0"/>
              <a:t>стили текста образца слайда</a:t>
            </a:r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24" name="Графический объект 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3" name="Нижний колонтитул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6" name="Графический объект 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spc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1" name="Объект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7" name="Графический объект 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9" name="Графический объект 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4" name="Нижний колонтитул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20" name="Номер слайда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6" name="Графический объект 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7" name="Графический объект 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Объект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rtlCol="0" anchor="b">
            <a:noAutofit/>
          </a:bodyPr>
          <a:lstStyle/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6371" y="3426703"/>
            <a:ext cx="3767257" cy="261688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Нижний колонтитул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8" name="Графический объект 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r>
              <a:rPr lang="ru-RU" noProof="0"/>
              <a:t>Результаты исследований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fld id="{FE024F78-56A6-7740-B68D-8D4D026EDF3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audio" Target="../media/audio1.wav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dirty="0"/>
              <a:t>Microsoft</a:t>
            </a:r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US" dirty="0"/>
              <a:t>Office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  <p:transition spd="med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8ABCF-B0F6-3B9E-078F-2A8A22C5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Компоненты </a:t>
            </a:r>
            <a:r>
              <a:rPr lang="en-US" dirty="0"/>
              <a:t>Microsoft Office</a:t>
            </a:r>
            <a:endParaRPr lang="ru-RU" dirty="0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D496E54F-9038-30CB-FB21-11F164E0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E024F78-56A6-7740-B68D-8D4D026EDF3F}" type="slidenum">
              <a:rPr lang="ru-RU" smtClean="0"/>
              <a:pPr/>
              <a:t>2</a:t>
            </a:fld>
            <a:endParaRPr lang="ru-RU"/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8A0CA731-B32B-4FEB-B85D-7FA17C898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678590"/>
              </p:ext>
            </p:extLst>
          </p:nvPr>
        </p:nvGraphicFramePr>
        <p:xfrm>
          <a:off x="307829" y="1280485"/>
          <a:ext cx="9436962" cy="6324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49031310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2945C-94BA-AC11-295D-E4CACAC7E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68" y="789027"/>
            <a:ext cx="10515601" cy="1325563"/>
          </a:xfrm>
        </p:spPr>
        <p:txBody>
          <a:bodyPr rtlCol="0"/>
          <a:lstStyle/>
          <a:p>
            <a:pPr rtl="0"/>
            <a:r>
              <a:rPr lang="ru-RU" dirty="0"/>
              <a:t>Текстовый процессор</a:t>
            </a:r>
            <a:br>
              <a:rPr lang="ru-RU" dirty="0"/>
            </a:br>
            <a:r>
              <a:rPr lang="en-US" dirty="0"/>
              <a:t>MS World</a:t>
            </a:r>
            <a:br>
              <a:rPr lang="en-US" dirty="0"/>
            </a:b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197F046A-7911-3E0E-7D88-A57CF0028A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rtlCol="0"/>
          <a:lstStyle/>
          <a:p>
            <a:pPr rtl="0"/>
            <a:r>
              <a:rPr lang="ru-RU" dirty="0"/>
              <a:t>Microsoft Word (часто — MS Word, WinWord или просто Word) — текстовый процессор, предназначенный для создания, просмотра, редактирования и форматирования текстов статей, деловых бумаг.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A63CC359-8A44-9313-ADA5-3E961D2CC84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rtlCol="0"/>
          <a:lstStyle/>
          <a:p>
            <a:pPr rtl="0"/>
            <a:r>
              <a:rPr lang="ru-RU" dirty="0"/>
              <a:t>А также иных документов, с локальным применением простейших форм таблично-матричных алгоритмов. Выпускается корпорацией Microsoft в составе пакета Microsoft Office.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id="{3DB2DABA-9EFA-FC6D-50D6-0493014B4A5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rtlCol="0"/>
          <a:lstStyle/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8F648E53-A674-2192-7737-52A353F0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E024F78-56A6-7740-B68D-8D4D026EDF3F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1513D2-C752-4E23-A977-414CF5150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301" y="200429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8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build="p"/>
      <p:bldP spid="3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0C5A0-2C2E-4FEA-A1E1-00A3DF93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78189"/>
            <a:ext cx="10515601" cy="1325563"/>
          </a:xfrm>
        </p:spPr>
        <p:txBody>
          <a:bodyPr/>
          <a:lstStyle/>
          <a:p>
            <a:r>
              <a:rPr lang="ru-RU" dirty="0"/>
              <a:t>Табличный процессор</a:t>
            </a:r>
            <a:br>
              <a:rPr lang="ru-RU" dirty="0"/>
            </a:br>
            <a:r>
              <a:rPr lang="en-US" dirty="0"/>
              <a:t>MS Excel</a:t>
            </a:r>
            <a:br>
              <a:rPr lang="en-US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31CC16-83EC-438A-B389-037342A5A70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557437" y="3204297"/>
            <a:ext cx="2522391" cy="1721355"/>
          </a:xfrm>
        </p:spPr>
        <p:txBody>
          <a:bodyPr/>
          <a:lstStyle/>
          <a:p>
            <a:r>
              <a:rPr lang="en-US" dirty="0"/>
              <a:t>Microsoft Excel (</a:t>
            </a:r>
            <a:r>
              <a:rPr lang="ru-RU" dirty="0"/>
              <a:t>также иногда называется </a:t>
            </a:r>
            <a:r>
              <a:rPr lang="en-US" dirty="0"/>
              <a:t>Microsoft Office Excel[5]) — </a:t>
            </a:r>
            <a:r>
              <a:rPr lang="ru-RU" dirty="0"/>
              <a:t>программа для работы с электронными таблицами, созданная корпорацией </a:t>
            </a:r>
            <a:r>
              <a:rPr lang="en-US" dirty="0"/>
              <a:t>Microsoft </a:t>
            </a:r>
            <a:r>
              <a:rPr lang="ru-RU" dirty="0"/>
              <a:t>для </a:t>
            </a:r>
            <a:r>
              <a:rPr lang="en-US" dirty="0"/>
              <a:t>Microsoft Windows, Windows NT </a:t>
            </a:r>
            <a:r>
              <a:rPr lang="ru-RU" dirty="0"/>
              <a:t>и </a:t>
            </a:r>
            <a:r>
              <a:rPr lang="en-US" dirty="0"/>
              <a:t>Mac OS, </a:t>
            </a:r>
            <a:r>
              <a:rPr lang="ru-RU" dirty="0"/>
              <a:t>а также </a:t>
            </a:r>
            <a:r>
              <a:rPr lang="en-US" dirty="0"/>
              <a:t>Android, iOS </a:t>
            </a:r>
            <a:r>
              <a:rPr lang="ru-RU" dirty="0"/>
              <a:t>и </a:t>
            </a:r>
            <a:r>
              <a:rPr lang="en-US" dirty="0"/>
              <a:t>Windows Phone.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29A2EF-76FB-4E20-AE95-5E17B1E535C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809036" y="3204296"/>
            <a:ext cx="2587137" cy="1721355"/>
          </a:xfrm>
        </p:spPr>
        <p:txBody>
          <a:bodyPr/>
          <a:lstStyle/>
          <a:p>
            <a:r>
              <a:rPr lang="ru-RU" dirty="0"/>
              <a:t>Она предоставляет возможности экономико-статистических расчетов, графические инструменты и, за исключением Excel 2008 под Mac OS X, язык макропрограммирования VBA (Visual Basic </a:t>
            </a:r>
            <a:r>
              <a:rPr lang="ru-RU" dirty="0" err="1"/>
              <a:t>for</a:t>
            </a:r>
            <a:r>
              <a:rPr lang="ru-RU" dirty="0"/>
              <a:t> Application). Microsoft Excel входит в состав Microsoft Office.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4401705-D80F-47EF-9B3D-4D196754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4</a:t>
            </a:fld>
            <a:endParaRPr lang="ru-RU" noProof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E30CA6-5D4E-4B01-91FA-E18D09752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350" y="2193721"/>
            <a:ext cx="3616512" cy="336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9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2D905-F74F-415D-97FE-5DD0D2510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СУБД</a:t>
            </a:r>
            <a:br>
              <a:rPr lang="ru-RU" dirty="0"/>
            </a:br>
            <a:r>
              <a:rPr lang="en-US" dirty="0"/>
              <a:t>MS Access</a:t>
            </a:r>
            <a:br>
              <a:rPr lang="en-US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D1846C-1C97-44C7-A629-3828DCC8F32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dirty="0"/>
              <a:t>Microsoft Office Access </a:t>
            </a:r>
            <a:r>
              <a:rPr lang="ru-RU" dirty="0"/>
              <a:t>или просто </a:t>
            </a:r>
            <a:r>
              <a:rPr lang="en-US" dirty="0"/>
              <a:t>Microsoft Access — </a:t>
            </a:r>
            <a:r>
              <a:rPr lang="ru-RU" dirty="0"/>
              <a:t>реляционная система управления базами данных (СУБД)[2] корпорации </a:t>
            </a:r>
            <a:r>
              <a:rPr lang="en-US" dirty="0"/>
              <a:t>Microsoft. </a:t>
            </a:r>
            <a:r>
              <a:rPr lang="ru-RU" dirty="0"/>
              <a:t>Входит в состав пакета </a:t>
            </a:r>
            <a:r>
              <a:rPr lang="en-US" dirty="0"/>
              <a:t>Microsoft Office.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902F9D-2721-4737-BB48-5B7A17889B7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ru-RU" dirty="0"/>
              <a:t>Имеет широкий спектр функций, включая связанные запросы, связь с внешними таблицами и базами данных. Благодаря встроенному языку VBA в самом Access можно писать приложения, работающие с базами данных.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843477-CE53-45C2-954A-C2B547B0A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511" y="2006353"/>
            <a:ext cx="3363213" cy="3284738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CC67ECD-26E4-4AFD-ADD4-B1D8F10F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5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649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717A2-BFC1-4391-9D79-0980E0DC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Презентация </a:t>
            </a:r>
            <a:r>
              <a:rPr lang="en-US" dirty="0"/>
              <a:t>PowerPoint</a:t>
            </a:r>
            <a:br>
              <a:rPr lang="en-US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4842A9-7DDA-4177-92C9-EBDD0CDE4C0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79482" y="3076175"/>
            <a:ext cx="2522391" cy="1721355"/>
          </a:xfrm>
        </p:spPr>
        <p:txBody>
          <a:bodyPr/>
          <a:lstStyle/>
          <a:p>
            <a:r>
              <a:rPr lang="en-US" dirty="0"/>
              <a:t>Microsoft PowerPoint</a:t>
            </a:r>
            <a:r>
              <a:rPr lang="ru-RU" dirty="0"/>
              <a:t>— программа подготовки презентаций и просмотра презентаций, являющаяся частью Microsoft Office и доступная в редакциях для операционных систем Microsoft Windows и macOS, а также для мобильных платформ Android и IOS. 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14F7C17-32CE-4030-9589-836CBDB4D8E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ru-RU" dirty="0"/>
              <a:t>Материалы, подготовленные с помощью PowerPoint, предназначены для отображения на большом экране — через проектор, либо телевизионный экран большого размера.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72F739-101E-4960-82C0-6280E105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466" y="2058722"/>
            <a:ext cx="3284696" cy="2868977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5E902477-5E63-496F-81E8-9B92FEBC3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ru-RU" noProof="0" smtClean="0"/>
              <a:pPr rtl="0"/>
              <a:t>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9570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6774611_TF11936837_Win32" id="{BCFA44BD-882A-4291-8FC2-6D1C9E1B9B67}" vid="{F29E318F-092D-4E54-A613-2584CFFE73B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9DD645B-D823-4D85-A8AC-AFAC8212B2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44BFB8-0B48-48D5-A0BA-9317960E8F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6D7367-F508-4F80-B02C-79260B72660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результатов научных исследований</Template>
  <TotalTime>37</TotalTime>
  <Words>299</Words>
  <Application>Microsoft Office PowerPoint</Application>
  <PresentationFormat>Широкоэкранный</PresentationFormat>
  <Paragraphs>31</Paragraphs>
  <Slides>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Arial</vt:lpstr>
      <vt:lpstr>Arial Nova</vt:lpstr>
      <vt:lpstr>Biome</vt:lpstr>
      <vt:lpstr>Calibri</vt:lpstr>
      <vt:lpstr>Calibri Light</vt:lpstr>
      <vt:lpstr>Segoe UI</vt:lpstr>
      <vt:lpstr>YS Text</vt:lpstr>
      <vt:lpstr>Тема Office</vt:lpstr>
      <vt:lpstr>Microsoft</vt:lpstr>
      <vt:lpstr>Компоненты Microsoft Office</vt:lpstr>
      <vt:lpstr>Текстовый процессор MS World </vt:lpstr>
      <vt:lpstr>Табличный процессор MS Excel </vt:lpstr>
      <vt:lpstr>СУБД MS Access </vt:lpstr>
      <vt:lpstr>Презентация PowerPoint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</dc:title>
  <dc:creator>Виктория Пыресева</dc:creator>
  <cp:lastModifiedBy>Виктория Пыресева</cp:lastModifiedBy>
  <cp:revision>5</cp:revision>
  <dcterms:created xsi:type="dcterms:W3CDTF">2023-04-20T07:16:39Z</dcterms:created>
  <dcterms:modified xsi:type="dcterms:W3CDTF">2023-04-20T07:54:14Z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