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8" r:id="rId11"/>
    <p:sldId id="269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DF407-7280-4C01-86E5-DA9A213E7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165" y="1684870"/>
            <a:ext cx="6815669" cy="1515533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Нейропсихологический подход при коррекции нарушений письменной и устной речи у обучающимися с ограниченными возможностями здоровья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1C2A3EA-F49E-4723-89D6-51DE0CF8F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r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algn="r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algn="r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Образовательный центр «Бухта Казачья»</a:t>
            </a:r>
          </a:p>
          <a:p>
            <a:pPr algn="r"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Доркина Ангелина Владимировна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618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48195-2F75-4548-AD52-A6C41E253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применение отдельных приемов в логопедической коррекции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8810D606-5862-40B3-9D5A-FB66917A7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374" y="2749375"/>
            <a:ext cx="2488406" cy="3317875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90E2B9-B225-4132-80A1-FB4DCC16A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475" y="2923822"/>
            <a:ext cx="2051049" cy="27347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C949EE-3404-45A0-B03F-50B957376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740" y="2901243"/>
            <a:ext cx="3401720" cy="255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8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93DFC-13F5-43D4-8C74-2655AA2E1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Нейропсихологические упражнения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5F8A94C-D8FA-4614-86A7-A8DEA3A8E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296" y="1526162"/>
            <a:ext cx="1727558" cy="7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99829" tIns="45720" rIns="810957" bIns="45705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67A496E-25C7-4AAE-A90F-CD6102504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783" y="4105191"/>
            <a:ext cx="377026" cy="4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90500"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30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90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0200" algn="l"/>
              </a:tabLst>
            </a:pPr>
            <a:b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A989CD7-54C6-43D8-AD83-94DEDE94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281" y="2830029"/>
            <a:ext cx="31718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8D9CB2F2-CE7F-4FAE-B0AE-07FFA152B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36" y="2962452"/>
            <a:ext cx="26289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9CF1B7-8ED9-49F2-A08C-852364D1F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11" y="3891357"/>
            <a:ext cx="3171825" cy="198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503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28C4F1C-B19D-4D64-BDEA-968D53DBD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СПАСИБО 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2892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391861-9177-4711-B285-2D170B8D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Речь – важнейшая специфическая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 человека,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обеспечивающая общение между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людьми.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9DA8CA-9CCB-4F34-9B51-70337A0DF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712" y="2557463"/>
            <a:ext cx="4154310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17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64327-EEB6-4AED-BFBE-CC565FD0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3" y="982132"/>
            <a:ext cx="10092267" cy="2446868"/>
          </a:xfrm>
        </p:spPr>
        <p:txBody>
          <a:bodyPr>
            <a:no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 с нарушениями устной и письменной речи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увеличивается год от года. Это подтверждают данные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статистики.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2017 года в России насчитывалось 4,5% детей с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возможностями здоровья (детей-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-580 тысяч, детей с ОВЗ -751 тысяча).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 здоровыми можно считать не более 10% детей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возраста, 4% детей подросткового возраста.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164BF1-A5C3-45F1-B659-9348891D7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5334" y="3330222"/>
            <a:ext cx="9711264" cy="2545646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Трудности обучения вызываются парциальной слабостью отдельных ВПФ или их компонентов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Ахутина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2000). По данным Н.Г. Пылаевой (1998) трудности обучения вызываются следующими причинами:</a:t>
            </a:r>
          </a:p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Недостаточность произвольной регуляции и контроля поведения.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Несформированность системы пространственных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квазипространственных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представлений, фонетического, фонематического и кинестетического анализа и синтеза, логического мышления, навыков коммуникации.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объём и прочность восприятия и запоминания вербальных и зрительных стимулов.</a:t>
            </a:r>
          </a:p>
        </p:txBody>
      </p:sp>
    </p:spTree>
    <p:extLst>
      <p:ext uri="{BB962C8B-B14F-4D97-AF65-F5344CB8AC3E}">
        <p14:creationId xmlns:p14="http://schemas.microsoft.com/office/powerpoint/2010/main" val="3794721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BC16D8-5ACE-47AD-8953-AF29E1DC1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нейропсихологического подхода 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логопедической коррекции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3A98A7-BAFD-4B75-8478-70DD62D94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Нейропсихологический подход позволяет выявить причины этих нарушений и попытаться выстроить ту цепочку разорванных связей, межсистемных взаимодействий и сформировать базовые функции для обучения чтению и  письму, к которым относятся: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готовность к переработке слуховой, зрительной, зрительно-пространственной, кинетической информации;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зрелость серийной организации движений и действий;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уровень формирования программирования и контроля произвольных действий.</a:t>
            </a:r>
          </a:p>
        </p:txBody>
      </p:sp>
    </p:spTree>
    <p:extLst>
      <p:ext uri="{BB962C8B-B14F-4D97-AF65-F5344CB8AC3E}">
        <p14:creationId xmlns:p14="http://schemas.microsoft.com/office/powerpoint/2010/main" val="331186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72B26-1F98-4AB9-90BB-6BCF47CF7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нейропсихологического подхода 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логопедической коррекции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91D67E-A7E1-4314-B7AF-A36CDA39B8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Нейропсихология – отрасль психологической науки, изучающая мозговые механизмы психических процессов на материале локальных поражений мозга.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нейропсихологического (психомоторного) подхода доказана наукой и практикой. Он является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игровой технологией. Нейропсихологический подход предполагает коррекцию нарушенных психических процессов (внимания, памяти, мышления, речи и др.) через сочетание двигательной, когнитивной и эмоционально – личностной коррекции.</a:t>
            </a:r>
          </a:p>
        </p:txBody>
      </p:sp>
    </p:spTree>
    <p:extLst>
      <p:ext uri="{BB962C8B-B14F-4D97-AF65-F5344CB8AC3E}">
        <p14:creationId xmlns:p14="http://schemas.microsoft.com/office/powerpoint/2010/main" val="854457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771EFB7-4153-43E0-919D-AE18C9165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044" y="2359378"/>
            <a:ext cx="9722553" cy="351649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Нейропсихологическая коррекция – комплекс специальных психологических методик, которые направлены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переструктурирование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нарушенных функций мозга и создание компенсирующих средств для того, чтобы ребёнок мог в дальнейшем самостоятельно обучаться и контролировать своё поведение.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Нейрокоррекционные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игры и упражнения можно использовать с самого раннего детства, как в индивидуальной, так и в групповой работе и не только с детьми, но и со взрослыми.</a:t>
            </a:r>
          </a:p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Нейрокоррекция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проводиться в форме игровых занятий, комплекса двигательных упражнений (сенсомоторная коррекция), дыхательных упражнений, упражнений на развитие речи и артикуляции.</a:t>
            </a:r>
          </a:p>
        </p:txBody>
      </p:sp>
    </p:spTree>
    <p:extLst>
      <p:ext uri="{BB962C8B-B14F-4D97-AF65-F5344CB8AC3E}">
        <p14:creationId xmlns:p14="http://schemas.microsoft.com/office/powerpoint/2010/main" val="2921293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23350-1924-4129-9782-020D4AE2D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логопедического занятия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нейропсихологических методов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13CF22-581B-4801-A036-751633F5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044" y="2556932"/>
            <a:ext cx="9722553" cy="374226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растяжки;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дыхательные упражнения; 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глазо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-двигательные упражнения;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упражнения для языка и мышц челюсти;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элементы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элементы фонетической ритмики;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упражнения для развития мелкой моторики рук;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упражнения для релаксации и визуализации; игры с правилами;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упражнения для развития коммуникативной и когнитивной сферы,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 специализированной компьютерной программы логопедического сопровождения «Игры для Тигры».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88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612818-3E7C-40DF-B6EA-BC0C5283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Нейропсихологические 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F06B8E-B2F7-49B0-833E-5B6694676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оптимизировать тонус тела через упражнения-растяжки;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умение координировать речь с движением;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тонкую и общую моторику;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произвольное и слуховое внимание;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мышление;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оптимизировать тонус тела через упражнение – релаксация.</a:t>
            </a:r>
          </a:p>
        </p:txBody>
      </p:sp>
    </p:spTree>
    <p:extLst>
      <p:ext uri="{BB962C8B-B14F-4D97-AF65-F5344CB8AC3E}">
        <p14:creationId xmlns:p14="http://schemas.microsoft.com/office/powerpoint/2010/main" val="940413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436F5A-8115-47E7-9523-2BB10ED45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20" y="3341236"/>
            <a:ext cx="2287391" cy="2471765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75A9C4-39CF-4EC5-9655-AA2EBAB3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404" y="3429000"/>
            <a:ext cx="2463993" cy="24717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950EF8-B26E-4AA6-A606-2BB28C005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687" y="3385117"/>
            <a:ext cx="2463993" cy="23840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C33402-738D-41F3-A8A2-6105700C5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67" y="753020"/>
            <a:ext cx="1642336" cy="21897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537D77-B861-4C8D-BFAB-0890D0962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430" y="901695"/>
            <a:ext cx="2871940" cy="206560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67EBF39-A24A-4BDC-8A09-C1782A778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777" y="1044998"/>
            <a:ext cx="2789364" cy="20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3244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{B5EE099B-E404-404B-8076-F9FA5FCE243F}tf02900743</Template>
  <TotalTime>72</TotalTime>
  <Words>546</Words>
  <Application>Microsoft Office PowerPoint</Application>
  <PresentationFormat>Широкоэкранный</PresentationFormat>
  <Paragraphs>45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Garamond</vt:lpstr>
      <vt:lpstr>Times New Roman</vt:lpstr>
      <vt:lpstr>Натуральные материалы</vt:lpstr>
      <vt:lpstr>Нейропсихологический подход при коррекции нарушений письменной и устной речи у обучающимися с ограниченными возможностями здоровья</vt:lpstr>
      <vt:lpstr>Речь – важнейшая специфическая функция человека, обеспечивающая общение между людьми.</vt:lpstr>
      <vt:lpstr>Количество детей с нарушениями устной и письменной речи увеличивается год от года. Это подтверждают данные статистики. В 2017 года в России насчитывалось 4,5% детей с ограниченными возможностями здоровья (детей- инвалидов -580 тысяч, детей с ОВЗ -751 тысяча). Абсолютно здоровыми можно считать не более 10% детей дошкольного возраста, 4% детей подросткового возраста.</vt:lpstr>
      <vt:lpstr>Суть нейропсихологического подхода  в логопедической коррекции</vt:lpstr>
      <vt:lpstr>Суть нейропсихологического подхода  в логопедической коррекции</vt:lpstr>
      <vt:lpstr>Презентация PowerPoint</vt:lpstr>
      <vt:lpstr>Структура логопедического занятия  с использованием нейропсихологических методов </vt:lpstr>
      <vt:lpstr>Нейропсихологические задачи</vt:lpstr>
      <vt:lpstr>Презентация PowerPoint</vt:lpstr>
      <vt:lpstr>Практическое применение отдельных приемов в логопедической коррекции</vt:lpstr>
      <vt:lpstr>Нейропсихологические упражнения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Нейропсихологический подход при коррекции нарушений письменной и устной речи у обучающимися с ограниченными возможностями здоровья</dc:title>
  <dc:creator>Учитель</dc:creator>
  <cp:lastModifiedBy>Учитель</cp:lastModifiedBy>
  <cp:revision>10</cp:revision>
  <dcterms:created xsi:type="dcterms:W3CDTF">2023-02-25T10:15:34Z</dcterms:created>
  <dcterms:modified xsi:type="dcterms:W3CDTF">2023-02-27T15:26:32Z</dcterms:modified>
</cp:coreProperties>
</file>