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4" r:id="rId7"/>
    <p:sldId id="265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ветлана\Desktop\лего 2\1610214847_14-p-fon-lego-konstruirovanie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95736" y="908720"/>
            <a:ext cx="599724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LEGO –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волшебная страна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5936" y="3933056"/>
            <a:ext cx="33123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cs typeface="Aharoni" panose="02010803020104030203" pitchFamily="2" charset="-79"/>
              </a:rPr>
              <a:t>Сегодня мы сделаем вместе, а завтра ты сделаешь сам!</a:t>
            </a:r>
            <a:endParaRPr lang="ru-RU" sz="2800" b="1" dirty="0">
              <a:solidFill>
                <a:srgbClr val="0070C0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71227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ветлана\Desktop\лего 2\1610214847_14-p-fon-lego-konstruirovanie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548680"/>
            <a:ext cx="801347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Образ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овательный модуль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LEGO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- конструирование </a:t>
            </a:r>
            <a:endParaRPr lang="ru-RU" sz="3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3768" y="1916832"/>
            <a:ext cx="5976664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Образовательные задачи: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способность к практическому и умственному экспериментированию,</a:t>
            </a:r>
          </a:p>
          <a:p>
            <a:r>
              <a:rPr lang="ru-RU" sz="2400" dirty="0" smtClean="0"/>
              <a:t>- речевому планированию и речевому комментированию процесса и результата собственной деятельности, 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умение группировать предметы,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умение создавать  новые образы, фантазировать, использовать аналогию и синтез. </a:t>
            </a:r>
          </a:p>
          <a:p>
            <a:pPr marL="285750" indent="-285750">
              <a:buFontTx/>
              <a:buChar char="-"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17474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ветлана\Desktop\лего 2\1610214847_14-p-fon-lego-konstruirovanie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2544" y="428178"/>
            <a:ext cx="74989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LEGO - 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конструирование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98648" y="1321161"/>
            <a:ext cx="604867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это вид  моделирующей творческо-продуктивный деятельности.</a:t>
            </a:r>
            <a:endParaRPr lang="ru-RU" dirty="0" smtClean="0"/>
          </a:p>
          <a:p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С его  помощью трудные учебные задачи можно решить посредствам увлекательной созидательной игры, в которой не будет проигравших, так как каждый ребенок и педагог могут с ней справиться</a:t>
            </a:r>
            <a:endParaRPr lang="ru-RU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pic>
        <p:nvPicPr>
          <p:cNvPr id="2050" name="Picture 2" descr="C:\Users\Светлана\Desktop\лего 2\1612899462_118-p-lego-fon-krasnii-1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5" y="4792069"/>
            <a:ext cx="3259685" cy="1368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438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ветлана\Desktop\лего 2\1610214847_14-p-fon-lego-konstruirovanie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5415" y="548680"/>
            <a:ext cx="80931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Принципы 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LEGO - </a:t>
            </a: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конструирования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776" y="1246891"/>
            <a:ext cx="59188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b="1" dirty="0" smtClean="0"/>
              <a:t>от простого к сложному;</a:t>
            </a:r>
          </a:p>
          <a:p>
            <a:pPr marL="285750" indent="-285750">
              <a:buFontTx/>
              <a:buChar char="-"/>
            </a:pPr>
            <a:r>
              <a:rPr lang="ru-RU" b="1" dirty="0"/>
              <a:t>у</a:t>
            </a:r>
            <a:r>
              <a:rPr lang="ru-RU" b="1" dirty="0" smtClean="0"/>
              <a:t>чет возрастных особенностей детей,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учет  индивидуальных возможностей детей в освоении коммуникативных и конструктивных навыков;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активности и созидательности – использование эффективных методов и целенаправленной деятельности, направленных на развитие творческих способностей детей;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решение конструктивных задач в разных видах деятельности игровой, познавательной, речевой ;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Тренирует мелкую моторику рук.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408838"/>
            <a:ext cx="3240360" cy="1584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1405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ветлана\Desktop\лего 2\1610214847_14-p-fon-lego-konstruirovanie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52921" y="476672"/>
            <a:ext cx="80233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Конструирование по образцу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9752" y="1315487"/>
            <a:ext cx="619250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Конструирование по образцу </a:t>
            </a:r>
          </a:p>
          <a:p>
            <a:r>
              <a:rPr lang="ru-RU" sz="2000" dirty="0" smtClean="0"/>
              <a:t>заключается в том, что детям предлагают образцы построек, выполненных из деталей конструктора и показ способов их воспроизведения. Большую роль в этом играет усвоение детьми схемы образцов, построенной по принципу: от общего – к частям – к общему.</a:t>
            </a:r>
            <a:endParaRPr lang="ru-RU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665" y="3472606"/>
            <a:ext cx="3876675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8447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ветлана\Desktop\лего 2\1610214847_14-p-fon-lego-konstruirovanie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6502" y="476672"/>
            <a:ext cx="831618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Конструирование по 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моделям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5736" y="1315487"/>
            <a:ext cx="61925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Конструирование по моделям </a:t>
            </a:r>
            <a:r>
              <a:rPr lang="ru-RU" sz="2000" dirty="0"/>
              <a:t>(вид конструирования, разработанный А.Р. </a:t>
            </a:r>
            <a:r>
              <a:rPr lang="ru-RU" sz="2000" dirty="0" err="1"/>
              <a:t>Лурия</a:t>
            </a:r>
            <a:r>
              <a:rPr lang="ru-RU" sz="2000" dirty="0"/>
              <a:t>). Покажите ребенку образец модели. При этом, он не видит у этой модели, все ее элементы. Предлагаете ребенку воспроизвести модель из имеющихся материалов самостоятельно. То есть задача есть, а решения нет. Такой вид игры очень эффективное средство для развития мышления.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08975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ветлана\Desktop\лего 2\1610214847_14-p-fon-lego-konstruirovanie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2976" y="476672"/>
            <a:ext cx="81032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Конструирование по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собственному замыслу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9752" y="1315487"/>
            <a:ext cx="61925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Конструирование по собственному замыслу (</a:t>
            </a:r>
            <a:r>
              <a:rPr lang="ru-RU" sz="2000" dirty="0"/>
              <a:t>сложный вид конструирования, в котором ребенок решает все задачи самостоятельно). Ребенок сам решает, что и как он будет строить и конструировать. Это способствует развитию творческих талантов у детей, а также стимулирует к самостоятельности</a:t>
            </a:r>
            <a:r>
              <a:rPr lang="ru-RU" sz="2000" b="1" dirty="0"/>
              <a:t>.</a:t>
            </a:r>
            <a:endParaRPr lang="ru-RU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9" y="3278709"/>
            <a:ext cx="3672408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9984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ветлана\Desktop\лего 2\1610214847_14-p-fon-lego-konstruirovanie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72280" y="159023"/>
            <a:ext cx="68110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Играем вместе с 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LEGO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1079390"/>
            <a:ext cx="2143125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079390"/>
            <a:ext cx="2143125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365104"/>
            <a:ext cx="2857500" cy="1323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15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ветлана\Desktop\лего 2\1610214847_14-p-fon-lego-konstruirovanie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610750"/>
            <a:ext cx="3810000" cy="1762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5558" y="332656"/>
            <a:ext cx="618139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                   </a:t>
            </a:r>
          </a:p>
          <a:p>
            <a:r>
              <a:rPr lang="ru-RU" sz="2800" b="1" dirty="0" smtClean="0"/>
              <a:t>                           </a:t>
            </a:r>
            <a:r>
              <a:rPr lang="ru-RU" sz="2800" b="1" i="1" dirty="0" smtClean="0">
                <a:solidFill>
                  <a:srgbClr val="C00000"/>
                </a:solidFill>
              </a:rPr>
              <a:t>ВЫВОД</a:t>
            </a:r>
            <a:endParaRPr lang="ru-RU" sz="2800" b="1" i="1" dirty="0" smtClean="0">
              <a:solidFill>
                <a:srgbClr val="C00000"/>
              </a:solidFill>
            </a:endParaRPr>
          </a:p>
          <a:p>
            <a:r>
              <a:rPr lang="ru-RU" sz="2400" dirty="0" smtClean="0"/>
              <a:t>Работа по развитию речи и сенсорных эталонов с применением ЛЕГО – технологий делает обучающий процесс более результативным. Дети воспринимают занятие как игру, которая не вызывает у них негативизма, а приучает к внимательности, усидчивости, точному выполнению инструкций. Это помогает лучшему усвоению необходимого материала.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168583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373</Words>
  <Application>Microsoft Office PowerPoint</Application>
  <PresentationFormat>Экран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20</cp:revision>
  <dcterms:created xsi:type="dcterms:W3CDTF">2023-04-04T07:02:15Z</dcterms:created>
  <dcterms:modified xsi:type="dcterms:W3CDTF">2023-04-06T00:47:02Z</dcterms:modified>
</cp:coreProperties>
</file>