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80" r:id="rId1"/>
  </p:sldMasterIdLst>
  <p:sldIdLst>
    <p:sldId id="256" r:id="rId2"/>
    <p:sldId id="257" r:id="rId3"/>
    <p:sldId id="267" r:id="rId4"/>
    <p:sldId id="270" r:id="rId5"/>
    <p:sldId id="268" r:id="rId6"/>
    <p:sldId id="269" r:id="rId7"/>
    <p:sldId id="258" r:id="rId8"/>
    <p:sldId id="259" r:id="rId9"/>
    <p:sldId id="273" r:id="rId10"/>
    <p:sldId id="27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05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9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19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22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9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2/25/2022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7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91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6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28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28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85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2/25/2022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9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p-18.ru/rubrics/o_chem_pishet_gazeta/351536-istor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hyperlink" Target="http://sp-18.ru/rubrics/o_chem_pishet_gazeta/351536-istor#iya_po_bukvam/" TargetMode="External"/><Relationship Id="rId4" Type="http://schemas.openxmlformats.org/officeDocument/2006/relationships/hyperlink" Target="https://ok.ru/dk?cmd=logExternal&amp;st.cmd=logExternal&amp;st.sig=7cmkZC5cexc4-1J4H95UM4iNtw9qaCE0kAUzbbrvVLk&amp;st.link=https://vk.com/club70648154?w%3Dwall-70648154_859/all&amp;st.name=externalLinkRedirect&amp;st.tid=15164852016467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«</a:t>
            </a:r>
            <a:r>
              <a:rPr lang="ru-RU" sz="2000" b="1" dirty="0" err="1" smtClean="0">
                <a:latin typeface="Comic Sans MS" panose="030F0702030302020204" pitchFamily="66" charset="0"/>
              </a:rPr>
              <a:t>Ярский</a:t>
            </a:r>
            <a:r>
              <a:rPr lang="ru-RU" sz="2000" b="1" dirty="0" smtClean="0">
                <a:latin typeface="Comic Sans MS" panose="030F0702030302020204" pitchFamily="66" charset="0"/>
              </a:rPr>
              <a:t> детский сад №4 «Калинка»</a:t>
            </a:r>
          </a:p>
          <a:p>
            <a:pPr algn="ctr"/>
            <a:endParaRPr lang="ru-RU" sz="2000" b="1" dirty="0">
              <a:latin typeface="Comic Sans MS" panose="030F0702030302020204" pitchFamily="66" charset="0"/>
            </a:endParaRPr>
          </a:p>
          <a:p>
            <a:pPr algn="ctr"/>
            <a:endParaRPr lang="ru-RU" sz="2000" b="1" dirty="0" smtClean="0">
              <a:latin typeface="Comic Sans MS" panose="030F0702030302020204" pitchFamily="66" charset="0"/>
            </a:endParaRPr>
          </a:p>
          <a:p>
            <a:pPr algn="ctr"/>
            <a:endParaRPr lang="ru-RU" sz="2000" b="1" dirty="0">
              <a:latin typeface="Comic Sans MS" panose="030F0702030302020204" pitchFamily="66" charset="0"/>
            </a:endParaRPr>
          </a:p>
          <a:p>
            <a:pPr algn="ctr"/>
            <a:endParaRPr lang="ru-RU" sz="20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«Как всё начиналось. </a:t>
            </a:r>
          </a:p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История возникновения улиц посёлка»</a:t>
            </a:r>
            <a:endParaRPr lang="ru-RU" sz="3600" b="1" dirty="0">
              <a:latin typeface="Comic Sans MS" panose="030F0702030302020204" pitchFamily="66" charset="0"/>
            </a:endParaRPr>
          </a:p>
          <a:p>
            <a:pPr algn="ctr"/>
            <a:endParaRPr lang="ru-RU" sz="2000" b="1" dirty="0" smtClean="0">
              <a:latin typeface="Comic Sans MS" panose="030F0702030302020204" pitchFamily="66" charset="0"/>
            </a:endParaRPr>
          </a:p>
          <a:p>
            <a:pPr algn="ctr"/>
            <a:endParaRPr lang="ru-RU" sz="2000" b="1" dirty="0">
              <a:latin typeface="Comic Sans MS" panose="030F0702030302020204" pitchFamily="66" charset="0"/>
            </a:endParaRPr>
          </a:p>
          <a:p>
            <a:pPr algn="ctr"/>
            <a:endParaRPr lang="ru-RU" sz="2000" b="1" dirty="0" smtClean="0">
              <a:latin typeface="Comic Sans MS" panose="030F0702030302020204" pitchFamily="66" charset="0"/>
            </a:endParaRPr>
          </a:p>
          <a:p>
            <a:pPr algn="ctr"/>
            <a:endParaRPr lang="ru-RU" sz="2000" b="1" dirty="0">
              <a:latin typeface="Comic Sans MS" panose="030F0702030302020204" pitchFamily="66" charset="0"/>
            </a:endParaRPr>
          </a:p>
          <a:p>
            <a:pPr algn="r"/>
            <a:r>
              <a:rPr lang="ru-RU" sz="2000" b="1" dirty="0" smtClean="0">
                <a:latin typeface="Comic Sans MS" panose="030F0702030302020204" pitchFamily="66" charset="0"/>
              </a:rPr>
              <a:t>Участники: Жилина Р.В., воспитатель;</a:t>
            </a:r>
          </a:p>
          <a:p>
            <a:pPr algn="r"/>
            <a:r>
              <a:rPr lang="ru-RU" sz="2000" b="1" dirty="0" smtClean="0">
                <a:latin typeface="Comic Sans MS" panose="030F0702030302020204" pitchFamily="66" charset="0"/>
              </a:rPr>
              <a:t>              Лебедева </a:t>
            </a:r>
            <a:r>
              <a:rPr lang="ru-RU" sz="2000" b="1" dirty="0" err="1" smtClean="0">
                <a:latin typeface="Comic Sans MS" panose="030F0702030302020204" pitchFamily="66" charset="0"/>
              </a:rPr>
              <a:t>О.В.,воспитатель</a:t>
            </a:r>
            <a:r>
              <a:rPr lang="ru-RU" sz="2000" b="1" dirty="0" smtClean="0">
                <a:latin typeface="Comic Sans MS" panose="030F0702030302020204" pitchFamily="66" charset="0"/>
              </a:rPr>
              <a:t>;</a:t>
            </a:r>
          </a:p>
          <a:p>
            <a:pPr algn="r"/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latin typeface="Comic Sans MS" panose="030F0702030302020204" pitchFamily="66" charset="0"/>
              </a:rPr>
              <a:t>                                                  воспитанники </a:t>
            </a:r>
            <a:r>
              <a:rPr lang="ru-RU" sz="2000" b="1" dirty="0">
                <a:latin typeface="Comic Sans MS" panose="030F0702030302020204" pitchFamily="66" charset="0"/>
              </a:rPr>
              <a:t>средней </a:t>
            </a:r>
            <a:r>
              <a:rPr lang="ru-RU" sz="2000" b="1" dirty="0" smtClean="0">
                <a:latin typeface="Comic Sans MS" panose="030F0702030302020204" pitchFamily="66" charset="0"/>
              </a:rPr>
              <a:t>группы</a:t>
            </a:r>
          </a:p>
          <a:p>
            <a:pPr algn="r"/>
            <a:r>
              <a:rPr lang="ru-RU" sz="2000" b="1" dirty="0" err="1" smtClean="0">
                <a:latin typeface="Comic Sans MS" panose="030F0702030302020204" pitchFamily="66" charset="0"/>
              </a:rPr>
              <a:t>Плетенёва</a:t>
            </a:r>
            <a:r>
              <a:rPr lang="ru-RU" sz="2000" b="1" dirty="0" smtClean="0">
                <a:latin typeface="Comic Sans MS" panose="030F0702030302020204" pitchFamily="66" charset="0"/>
              </a:rPr>
              <a:t> Дарья, </a:t>
            </a:r>
            <a:r>
              <a:rPr lang="ru-RU" sz="2000" b="1" smtClean="0">
                <a:latin typeface="Comic Sans MS" panose="030F0702030302020204" pitchFamily="66" charset="0"/>
              </a:rPr>
              <a:t>Мышкин Дима  </a:t>
            </a:r>
            <a:endParaRPr lang="ru-RU" sz="2000" b="1" dirty="0">
              <a:latin typeface="Comic Sans MS" panose="030F0702030302020204" pitchFamily="66" charset="0"/>
            </a:endParaRPr>
          </a:p>
          <a:p>
            <a:pPr algn="r"/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  <a:p>
            <a:pPr algn="ctr"/>
            <a:endParaRPr lang="ru-RU" sz="2000" b="1" dirty="0" smtClean="0">
              <a:latin typeface="Comic Sans MS" panose="030F0702030302020204" pitchFamily="66" charset="0"/>
            </a:endParaRPr>
          </a:p>
          <a:p>
            <a:pPr algn="ctr"/>
            <a:endParaRPr lang="ru-RU" sz="2000" b="1" dirty="0" smtClean="0">
              <a:latin typeface="Comic Sans MS" panose="030F0702030302020204" pitchFamily="66" charset="0"/>
            </a:endParaRPr>
          </a:p>
          <a:p>
            <a:pPr algn="ctr"/>
            <a:endParaRPr lang="ru-RU" sz="2000" b="1" dirty="0">
              <a:latin typeface="Comic Sans MS" panose="030F0702030302020204" pitchFamily="66" charset="0"/>
            </a:endParaRPr>
          </a:p>
          <a:p>
            <a:pPr algn="ctr"/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" name="Юрий Антонов - На улице Каштановой. FullHD. 2013 (256 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7186" y="1086929"/>
            <a:ext cx="624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Comic Sans MS" panose="030F0702030302020204" pitchFamily="66" charset="0"/>
              </a:rPr>
              <a:t>Спасибо за внимание!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77" y="2195268"/>
            <a:ext cx="5068722" cy="337070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6785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292" y="545124"/>
            <a:ext cx="1110468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Номинация: «Улица , названная в честь русских писателей и поэтов»</a:t>
            </a:r>
          </a:p>
          <a:p>
            <a:pPr algn="ctr"/>
            <a:endParaRPr lang="ru-RU" sz="2000" b="1" dirty="0">
              <a:latin typeface="Comic Sans MS" panose="030F0702030302020204" pitchFamily="66" charset="0"/>
            </a:endParaRPr>
          </a:p>
          <a:p>
            <a:pPr algn="ctr"/>
            <a:endParaRPr lang="ru-RU" sz="2000" b="1" dirty="0" smtClean="0">
              <a:latin typeface="Comic Sans MS" panose="030F0702030302020204" pitchFamily="66" charset="0"/>
            </a:endParaRPr>
          </a:p>
          <a:p>
            <a:pPr algn="ctr"/>
            <a:endParaRPr lang="ru-RU" sz="2000" b="1" dirty="0">
              <a:latin typeface="Comic Sans MS" panose="030F0702030302020204" pitchFamily="66" charset="0"/>
            </a:endParaRPr>
          </a:p>
          <a:p>
            <a:pPr algn="ctr"/>
            <a:endParaRPr lang="ru-RU" sz="2000" b="1" dirty="0" smtClean="0">
              <a:latin typeface="Comic Sans MS" panose="030F0702030302020204" pitchFamily="66" charset="0"/>
            </a:endParaRPr>
          </a:p>
          <a:p>
            <a:pPr algn="ctr"/>
            <a:endParaRPr lang="ru-RU" sz="2000" b="1" dirty="0">
              <a:latin typeface="Comic Sans MS" panose="030F0702030302020204" pitchFamily="66" charset="0"/>
            </a:endParaRPr>
          </a:p>
          <a:p>
            <a:r>
              <a:rPr lang="ru-RU" sz="3200" b="1" dirty="0" smtClean="0">
                <a:latin typeface="Comic Sans MS" panose="030F0702030302020204" pitchFamily="66" charset="0"/>
              </a:rPr>
              <a:t>Улица имени</a:t>
            </a:r>
          </a:p>
          <a:p>
            <a:r>
              <a:rPr lang="ru-RU" sz="3200" b="1" dirty="0" smtClean="0">
                <a:latin typeface="Comic Sans MS" panose="030F0702030302020204" pitchFamily="66" charset="0"/>
              </a:rPr>
              <a:t> Горького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49" y="1173192"/>
            <a:ext cx="6981647" cy="523623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44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88" y="0"/>
            <a:ext cx="12332488" cy="6937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7293" y="464186"/>
            <a:ext cx="98166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После очередной  целевой прогулки на железнодорожный вокзал мы с ребятами решили узнать на какой улице он находиться. </a:t>
            </a:r>
            <a:r>
              <a:rPr lang="ru-RU" sz="2000" b="1" dirty="0" err="1" smtClean="0">
                <a:latin typeface="Comic Sans MS" panose="030F0702030302020204" pitchFamily="66" charset="0"/>
              </a:rPr>
              <a:t>Мы,взрослые</a:t>
            </a:r>
            <a:r>
              <a:rPr lang="ru-RU" sz="2000" b="1" dirty="0" smtClean="0">
                <a:latin typeface="Comic Sans MS" panose="030F0702030302020204" pitchFamily="66" charset="0"/>
              </a:rPr>
              <a:t> думали </a:t>
            </a:r>
            <a:r>
              <a:rPr lang="ru-RU" sz="2000" b="1" dirty="0">
                <a:latin typeface="Comic Sans MS" panose="030F0702030302020204" pitchFamily="66" charset="0"/>
              </a:rPr>
              <a:t>-</a:t>
            </a:r>
            <a:r>
              <a:rPr lang="ru-RU" sz="2000" b="1" dirty="0" smtClean="0">
                <a:latin typeface="Comic Sans MS" panose="030F0702030302020204" pitchFamily="66" charset="0"/>
              </a:rPr>
              <a:t> на Вокзальной , однако опросив работников вокзала оказалось, что находиться он на улице Горького.</a:t>
            </a:r>
          </a:p>
          <a:p>
            <a:r>
              <a:rPr lang="ru-RU" sz="2000" b="1" dirty="0" smtClean="0">
                <a:latin typeface="Comic Sans MS" panose="030F0702030302020204" pitchFamily="66" charset="0"/>
              </a:rPr>
              <a:t>В наше группе есть дети которые тоже проживают на данной улице. Поэтому мы с детьми и их родителями  решили больше узнать об истории названии улицы Горького, об исторических зданиях и людях проживающих на ней.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23" y="3319289"/>
            <a:ext cx="5072331" cy="322146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2" y="3375899"/>
            <a:ext cx="4284453" cy="321334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140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8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641" y="750498"/>
            <a:ext cx="57624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«Это-я, это-я, это- </a:t>
            </a:r>
            <a:r>
              <a:rPr lang="ru-RU" sz="2000" b="1" dirty="0">
                <a:solidFill>
                  <a:srgbClr val="333333"/>
                </a:solidFill>
                <a:latin typeface="Comic Sans MS" panose="030F0702030302020204" pitchFamily="66" charset="0"/>
              </a:rPr>
              <a:t>улица </a:t>
            </a:r>
            <a:r>
              <a:rPr lang="ru-RU" sz="2000" b="1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моя»</a:t>
            </a:r>
            <a:endParaRPr lang="ru-RU" sz="2000" b="1" dirty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21" y="750498"/>
            <a:ext cx="4450212" cy="445021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2"/>
          <a:stretch/>
        </p:blipFill>
        <p:spPr>
          <a:xfrm>
            <a:off x="1759788" y="1516827"/>
            <a:ext cx="4336212" cy="482358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7475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464" y="500331"/>
            <a:ext cx="63770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Улица Горького - одна из первых улиц посёлка Яр. 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По решению заседания Президиума </a:t>
            </a:r>
            <a:r>
              <a:rPr lang="ru-RU" b="1" dirty="0" err="1" smtClean="0">
                <a:latin typeface="Comic Sans MS" panose="030F0702030302020204" pitchFamily="66" charset="0"/>
              </a:rPr>
              <a:t>Ярского</a:t>
            </a:r>
            <a:r>
              <a:rPr lang="ru-RU" b="1" dirty="0" smtClean="0"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latin typeface="Comic Sans MS" panose="030F0702030302020204" pitchFamily="66" charset="0"/>
              </a:rPr>
              <a:t>Ёросисполкома</a:t>
            </a:r>
            <a:r>
              <a:rPr lang="ru-RU" b="1" dirty="0" smtClean="0">
                <a:latin typeface="Comic Sans MS" panose="030F0702030302020204" pitchFamily="66" charset="0"/>
              </a:rPr>
              <a:t> от 8 июня 1933 года была образована «улица Горьковская, что за железнодорожной линией», в настоящее время –Горького. 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Названа улица в честь Максима Горького-русского писателя и публициста.</a:t>
            </a:r>
          </a:p>
          <a:p>
            <a:r>
              <a:rPr lang="ru-RU" b="1" u="sng" dirty="0">
                <a:latin typeface="Comic Sans MS" panose="030F0702030302020204" pitchFamily="66" charset="0"/>
              </a:rPr>
              <a:t>Из воспоминаний Тимониной </a:t>
            </a:r>
            <a:r>
              <a:rPr lang="ru-RU" b="1" u="sng" dirty="0" smtClean="0">
                <a:latin typeface="Comic Sans MS" panose="030F0702030302020204" pitchFamily="66" charset="0"/>
              </a:rPr>
              <a:t>А</a:t>
            </a:r>
            <a:r>
              <a:rPr lang="ru-RU" b="1" dirty="0" smtClean="0">
                <a:latin typeface="Comic Sans MS" panose="030F0702030302020204" pitchFamily="66" charset="0"/>
              </a:rPr>
              <a:t>: </a:t>
            </a:r>
            <a:endParaRPr lang="ru-RU" b="1" dirty="0">
              <a:latin typeface="Comic Sans MS" panose="030F0702030302020204" pitchFamily="66" charset="0"/>
            </a:endParaRPr>
          </a:p>
          <a:p>
            <a:r>
              <a:rPr lang="ru-RU" b="1" dirty="0" smtClean="0">
                <a:latin typeface="Comic Sans MS" panose="030F0702030302020204" pitchFamily="66" charset="0"/>
              </a:rPr>
              <a:t>«На улице Горького дома были покрыты соломой. Где сейчас находиться детский сад, стоял большой склад с зерном. Крестьяне возили зерно в приемный пункт на лошадях». </a:t>
            </a:r>
          </a:p>
          <a:p>
            <a:r>
              <a:rPr lang="ru-RU" b="1" u="sng" dirty="0">
                <a:latin typeface="Comic Sans MS" panose="030F0702030302020204" pitchFamily="66" charset="0"/>
              </a:rPr>
              <a:t>Из воспоминаний </a:t>
            </a:r>
            <a:r>
              <a:rPr lang="ru-RU" b="1" u="sng" dirty="0" err="1">
                <a:latin typeface="Comic Sans MS" panose="030F0702030302020204" pitchFamily="66" charset="0"/>
              </a:rPr>
              <a:t>Левагиной</a:t>
            </a:r>
            <a:r>
              <a:rPr lang="ru-RU" b="1" u="sng" dirty="0">
                <a:latin typeface="Comic Sans MS" panose="030F0702030302020204" pitchFamily="66" charset="0"/>
              </a:rPr>
              <a:t> </a:t>
            </a:r>
            <a:r>
              <a:rPr lang="ru-RU" b="1" u="sng" dirty="0" smtClean="0">
                <a:latin typeface="Comic Sans MS" panose="030F0702030302020204" pitchFamily="66" charset="0"/>
              </a:rPr>
              <a:t>В</a:t>
            </a:r>
            <a:r>
              <a:rPr lang="ru-RU" b="1" u="sng" dirty="0">
                <a:latin typeface="Comic Sans MS" panose="030F0702030302020204" pitchFamily="66" charset="0"/>
              </a:rPr>
              <a:t> </a:t>
            </a:r>
            <a:r>
              <a:rPr lang="ru-RU" b="1" u="sng" dirty="0" smtClean="0">
                <a:latin typeface="Comic Sans MS" panose="030F0702030302020204" pitchFamily="66" charset="0"/>
              </a:rPr>
              <a:t>:    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«В 1931-1932 строилась железнодорожная ветка Яр-Фосфоритная. На строительство прибыла путевая колонна. Семьи рабочих жили сначала в вагонах-теплушках, потом построили бараки, которые до сих пор стоят по улице Горького. </a:t>
            </a:r>
            <a:r>
              <a:rPr lang="ru-RU" b="1" dirty="0" err="1" smtClean="0">
                <a:latin typeface="Comic Sans MS" panose="030F0702030302020204" pitchFamily="66" charset="0"/>
              </a:rPr>
              <a:t>Отсталось</a:t>
            </a:r>
            <a:r>
              <a:rPr lang="ru-RU" b="1" dirty="0" smtClean="0">
                <a:latin typeface="Comic Sans MS" panose="030F0702030302020204" pitchFamily="66" charset="0"/>
              </a:rPr>
              <a:t> 4 барака , в которых проживает 48 семей, среди них много пенсионеров-железнодорожников.»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7947" y="465826"/>
            <a:ext cx="4477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В настоящее время осталось три барака. Его жильцов расселяют по программе «Аварийное жильё»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66"/>
          <a:stretch/>
        </p:blipFill>
        <p:spPr>
          <a:xfrm>
            <a:off x="6768311" y="1854982"/>
            <a:ext cx="5230154" cy="257067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393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73654" cy="6847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991" y="119527"/>
            <a:ext cx="11715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История улицы начинается с вокзала</a:t>
            </a:r>
            <a:endParaRPr lang="ru-RU" b="1" dirty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50"/>
          <a:stretch/>
        </p:blipFill>
        <p:spPr>
          <a:xfrm>
            <a:off x="368380" y="4023369"/>
            <a:ext cx="4661794" cy="250167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89" y="645924"/>
            <a:ext cx="3735448" cy="265890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4" y="645924"/>
            <a:ext cx="4617060" cy="305480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167223" y="1392408"/>
            <a:ext cx="25189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Здание </a:t>
            </a:r>
            <a:r>
              <a:rPr lang="ru-RU" b="1" dirty="0">
                <a:latin typeface="Comic Sans MS" panose="030F0702030302020204" pitchFamily="66" charset="0"/>
              </a:rPr>
              <a:t>старого вокзала было построено в 1894 г. 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Первое здание вокзала и сейчас стоит на перроне, где размещается </a:t>
            </a:r>
            <a:r>
              <a:rPr lang="ru-RU" b="1" dirty="0" smtClean="0">
                <a:latin typeface="Comic Sans MS" panose="030F0702030302020204" pitchFamily="66" charset="0"/>
              </a:rPr>
              <a:t>магазин.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s://avatars.mds.yandex.net/get-zen_doc/1856484/pub_5cdd1215c4964500b2b0cd12_5cdd1a6d635d0800b447b727/scale_12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t="18519" r="15702" b="18972"/>
          <a:stretch/>
        </p:blipFill>
        <p:spPr bwMode="auto">
          <a:xfrm>
            <a:off x="7772608" y="3831223"/>
            <a:ext cx="3830129" cy="25755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28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6" b="5010"/>
          <a:stretch/>
        </p:blipFill>
        <p:spPr>
          <a:xfrm>
            <a:off x="3532964" y="2430718"/>
            <a:ext cx="5126071" cy="331254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7" y="159737"/>
            <a:ext cx="4126671" cy="309500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942936" y="392650"/>
            <a:ext cx="6642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Привокзальная площадь являлась центром улицы Горьковской (ныне Горького). На территории проходили все народные праздники, демонстрации</a:t>
            </a:r>
            <a:r>
              <a:rPr lang="ru-RU" b="1" dirty="0" smtClean="0"/>
              <a:t>.</a:t>
            </a:r>
            <a:r>
              <a:rPr lang="ru-RU" dirty="0"/>
              <a:t> </a:t>
            </a:r>
            <a:r>
              <a:rPr lang="ru-RU" b="1" dirty="0" smtClean="0">
                <a:latin typeface="Comic Sans MS" panose="030F0702030302020204" pitchFamily="66" charset="0"/>
              </a:rPr>
              <a:t>Здесь же </a:t>
            </a:r>
            <a:r>
              <a:rPr lang="ru-RU" b="1" dirty="0">
                <a:latin typeface="Comic Sans MS" panose="030F0702030302020204" pitchFamily="66" charset="0"/>
              </a:rPr>
              <a:t>учеников железнодорожной школы № 41 в торжественной обстановке принимали в пионеры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2982" r="5459" b="1736"/>
          <a:stretch/>
        </p:blipFill>
        <p:spPr>
          <a:xfrm rot="5400000">
            <a:off x="8208085" y="2835391"/>
            <a:ext cx="4403838" cy="300199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https://i.mycdn.me/i?r=AyH4iRPQ2q0otWIFepML2LxRX_n4cmNnRzchTq3WOpwTSA&amp;fn=w_5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6" y="3544764"/>
            <a:ext cx="2390723" cy="299354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79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3" y="3873103"/>
            <a:ext cx="3572343" cy="237679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23" y="1039416"/>
            <a:ext cx="3572343" cy="255303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67751" y="405441"/>
            <a:ext cx="10179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У</a:t>
            </a:r>
            <a:r>
              <a:rPr lang="ru-RU" sz="2000" b="1" dirty="0" smtClean="0">
                <a:latin typeface="Comic Sans MS" panose="030F0702030302020204" pitchFamily="66" charset="0"/>
              </a:rPr>
              <a:t>лица Горького сейчас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/>
        </p:blipFill>
        <p:spPr>
          <a:xfrm>
            <a:off x="4142577" y="1039416"/>
            <a:ext cx="3838755" cy="246621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7"/>
          <a:stretch/>
        </p:blipFill>
        <p:spPr>
          <a:xfrm>
            <a:off x="7842334" y="3873103"/>
            <a:ext cx="3904432" cy="221742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99732" y="1048417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Водонапорная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latin typeface="Comic Sans MS" panose="030F0702030302020204" pitchFamily="66" charset="0"/>
              </a:rPr>
              <a:t>башня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176" y="1039416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П</a:t>
            </a:r>
            <a:r>
              <a:rPr lang="ru-RU" b="1" dirty="0" smtClean="0">
                <a:latin typeface="Comic Sans MS" panose="030F0702030302020204" pitchFamily="66" charset="0"/>
              </a:rPr>
              <a:t>очта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0666" y="3786287"/>
            <a:ext cx="3491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В настоящем улица Горького 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з</a:t>
            </a:r>
            <a:r>
              <a:rPr lang="ru-RU" b="1" dirty="0" smtClean="0">
                <a:latin typeface="Comic Sans MS" panose="030F0702030302020204" pitchFamily="66" charset="0"/>
              </a:rPr>
              <a:t>аасфальтирована,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проведен газ.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0906" y="4814746"/>
            <a:ext cx="2321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Здание бывшего железнодорожного детского сада. (ныне жилой дом)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 descr="https://avatars.mds.yandex.net/get-zen_doc/1909279/pub_5cbc507f4500ff00b30aa806_5cbc60c270da470224cb78f9/scale_12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243" y="960494"/>
            <a:ext cx="3393523" cy="2545141"/>
          </a:xfrm>
          <a:prstGeom prst="round2DiagRect">
            <a:avLst>
              <a:gd name="adj1" fmla="val 16246"/>
              <a:gd name="adj2" fmla="val 0"/>
            </a:avLst>
          </a:prstGeom>
          <a:ln w="571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678838" y="971763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Пост ЭЦ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08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5389" y="957533"/>
            <a:ext cx="3191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Итогом нашей работы стало создание презентации и альбома «Улица Горького»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0898" y="3907767"/>
            <a:ext cx="77292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Используемая литература:  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 - фото из архива </a:t>
            </a:r>
            <a:r>
              <a:rPr lang="ru-RU" b="1" dirty="0" err="1" smtClean="0">
                <a:latin typeface="Comic Sans MS" panose="030F0702030302020204" pitchFamily="66" charset="0"/>
              </a:rPr>
              <a:t>Ярского</a:t>
            </a:r>
            <a:r>
              <a:rPr lang="ru-RU" b="1" dirty="0" smtClean="0">
                <a:latin typeface="Comic Sans MS" panose="030F0702030302020204" pitchFamily="66" charset="0"/>
              </a:rPr>
              <a:t> историко-краеведческого музея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latin typeface="Comic Sans MS" panose="030F0702030302020204" pitchFamily="66" charset="0"/>
              </a:rPr>
              <a:t>- «Улицы нашего поселка». Составитель </a:t>
            </a:r>
            <a:r>
              <a:rPr lang="ru-RU" b="1" dirty="0" err="1" smtClean="0">
                <a:latin typeface="Comic Sans MS" panose="030F0702030302020204" pitchFamily="66" charset="0"/>
              </a:rPr>
              <a:t>Н.В.Сунцова</a:t>
            </a:r>
            <a:endParaRPr lang="ru-RU" b="1" dirty="0" smtClean="0">
              <a:latin typeface="Comic Sans MS" panose="030F0702030302020204" pitchFamily="66" charset="0"/>
            </a:endParaRPr>
          </a:p>
          <a:p>
            <a:r>
              <a:rPr lang="ru-RU" b="1" dirty="0" smtClean="0">
                <a:latin typeface="Comic Sans MS" panose="030F0702030302020204" pitchFamily="66" charset="0"/>
              </a:rPr>
              <a:t> - </a:t>
            </a:r>
            <a:r>
              <a:rPr lang="ru-RU" b="1" dirty="0" err="1" smtClean="0">
                <a:latin typeface="Comic Sans MS" panose="030F0702030302020204" pitchFamily="66" charset="0"/>
              </a:rPr>
              <a:t>интернетресурсы</a:t>
            </a:r>
            <a:r>
              <a:rPr lang="ru-RU" b="1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ru-RU" altLang="ru-RU" u="sng" dirty="0">
                <a:solidFill>
                  <a:srgbClr val="0563C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Rubik" panose="02000604000000020004" pitchFamily="2" charset="-79"/>
                <a:hlinkClick r:id="rId3"/>
              </a:rPr>
              <a:t>http://</a:t>
            </a:r>
            <a:r>
              <a:rPr lang="ru-RU" altLang="ru-RU" u="sng" dirty="0" smtClean="0">
                <a:solidFill>
                  <a:srgbClr val="0563C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Rubik" panose="02000604000000020004" pitchFamily="2" charset="-79"/>
                <a:hlinkClick r:id="rId3"/>
              </a:rPr>
              <a:t>sp-18.ru/rubrics/o_chem_pishet_gazeta/351536-istor</a:t>
            </a:r>
            <a:endParaRPr lang="ru-RU" altLang="ru-RU" u="sng" dirty="0" smtClean="0">
              <a:solidFill>
                <a:srgbClr val="0563C1"/>
              </a:solidFill>
              <a:latin typeface="Comic Sans MS" panose="030F0702030302020204" pitchFamily="66" charset="0"/>
              <a:ea typeface="Calibri" panose="020F0502020204030204" pitchFamily="34" charset="0"/>
              <a:cs typeface="Rubik" panose="02000604000000020004" pitchFamily="2" charset="-79"/>
            </a:endParaRPr>
          </a:p>
          <a:p>
            <a:r>
              <a:rPr lang="ru-RU" b="1" dirty="0" err="1" smtClean="0">
                <a:latin typeface="Comic Sans MS" panose="030F0702030302020204" pitchFamily="66" charset="0"/>
              </a:rPr>
              <a:t>iya_po_bukvam</a:t>
            </a:r>
            <a:r>
              <a:rPr lang="ru-RU" b="1" dirty="0" smtClean="0">
                <a:latin typeface="Comic Sans MS" panose="030F0702030302020204" pitchFamily="66" charset="0"/>
              </a:rPr>
              <a:t>/</a:t>
            </a:r>
          </a:p>
          <a:p>
            <a:r>
              <a:rPr lang="ru-RU" dirty="0">
                <a:hlinkClick r:id="rId4"/>
              </a:rPr>
              <a:t>https://vk.com/club70648154?w=wall-70648154_859/all</a:t>
            </a:r>
            <a:r>
              <a:rPr lang="ru-RU" b="1" dirty="0" smtClean="0">
                <a:latin typeface="Comic Sans MS" panose="030F0702030302020204" pitchFamily="66" charset="0"/>
              </a:rPr>
              <a:t> 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956425"/>
            <a:ext cx="12192000" cy="0"/>
          </a:xfrm>
          <a:prstGeom prst="rect">
            <a:avLst/>
          </a:prstGeom>
          <a:solidFill>
            <a:srgbClr val="D4E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sng" strike="noStrike" cap="none" normalizeH="0" baseline="0" smtClean="0">
                <a:ln>
                  <a:noFill/>
                </a:ln>
                <a:solidFill>
                  <a:srgbClr val="0563C1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iya_po_bu</a:t>
            </a:r>
            <a:r>
              <a:rPr kumimoji="0" lang="ru-RU" altLang="ru-RU" sz="1300" b="0" i="0" u="sng" strike="noStrike" cap="none" normalizeH="0" baseline="0" smtClean="0">
                <a:ln>
                  <a:noFill/>
                </a:ln>
                <a:solidFill>
                  <a:srgbClr val="0563C1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  <a:hlinkClick r:id="rId5"/>
              </a:rPr>
              <a:t>kvam/</a:t>
            </a: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92" y="490496"/>
            <a:ext cx="4274931" cy="320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74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</TotalTime>
  <Words>437</Words>
  <Application>Microsoft Office PowerPoint</Application>
  <PresentationFormat>Широкоэкранный</PresentationFormat>
  <Paragraphs>61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Rubik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все начиналось. История возникновения улиц поселка</dc:title>
  <dc:creator>Учетная запись Майкрософт</dc:creator>
  <cp:lastModifiedBy>Учетная запись Майкрософт</cp:lastModifiedBy>
  <cp:revision>58</cp:revision>
  <dcterms:created xsi:type="dcterms:W3CDTF">2022-02-14T10:33:56Z</dcterms:created>
  <dcterms:modified xsi:type="dcterms:W3CDTF">2022-02-25T04:05:21Z</dcterms:modified>
</cp:coreProperties>
</file>