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64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8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2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5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3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4C17-6A50-4CAB-A4B6-21ABBA5CD02A}" type="datetimeFigureOut">
              <a:rPr lang="ru-RU" smtClean="0"/>
              <a:t>пн 12.12.22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30B1-03A3-405F-959B-F8FB9CCE1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75" y="7996"/>
            <a:ext cx="9160442" cy="68500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546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Кемнең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2714050" y="4797152"/>
            <a:ext cx="1835696" cy="576064"/>
          </a:xfrm>
          <a:prstGeom prst="actionButtonBlank">
            <a:avLst/>
          </a:prstGeom>
          <a:solidFill>
            <a:srgbClr val="C0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43" y="4054760"/>
            <a:ext cx="257606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7" y="3717032"/>
            <a:ext cx="2608980" cy="1956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615" y="1196752"/>
            <a:ext cx="2907605" cy="2166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677" y="3722261"/>
            <a:ext cx="2618432" cy="1951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702856"/>
            <a:ext cx="2638751" cy="196214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210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2428E-7 L 0.00086 -0.43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1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351" y="1498683"/>
            <a:ext cx="2879600" cy="1798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999" y="4077072"/>
            <a:ext cx="2736304" cy="1777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80002"/>
            <a:ext cx="2747697" cy="179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808" y="4077072"/>
            <a:ext cx="2708083" cy="17870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0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493 -0.41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193246"/>
            <a:ext cx="3017912" cy="2258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82" y="3789039"/>
            <a:ext cx="2539437" cy="1988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538" y="3789040"/>
            <a:ext cx="2459765" cy="1988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91" y="3789039"/>
            <a:ext cx="2411760" cy="198801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3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65069 -0.423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19" y="4056745"/>
            <a:ext cx="2776823" cy="1930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340768"/>
            <a:ext cx="2459765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056745"/>
            <a:ext cx="2734670" cy="1930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29" y="4058548"/>
            <a:ext cx="2780497" cy="193039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0225 -0.445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761" y="826763"/>
            <a:ext cx="3068942" cy="2044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332" y="3457779"/>
            <a:ext cx="2771800" cy="2132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00" y="3483349"/>
            <a:ext cx="2775781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310" y="3483349"/>
            <a:ext cx="2684755" cy="210728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33993 -0.41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998" y="3890064"/>
            <a:ext cx="2651205" cy="1827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047" y="836712"/>
            <a:ext cx="2889648" cy="1874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94" y="3890064"/>
            <a:ext cx="2455168" cy="178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2" y="3928128"/>
            <a:ext cx="2695914" cy="1789024"/>
          </a:xfrm>
          <a:prstGeom prst="rect">
            <a:avLst/>
          </a:prstGeom>
        </p:spPr>
      </p:pic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924824" y="6453336"/>
            <a:ext cx="1187624" cy="404664"/>
          </a:xfrm>
          <a:prstGeom prst="actionButtonBeginn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63316 -0.41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5" y="3717032"/>
            <a:ext cx="2651880" cy="1988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181" y="612966"/>
            <a:ext cx="3013255" cy="2259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152" y="3717032"/>
            <a:ext cx="2677606" cy="1988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44" y="3717032"/>
            <a:ext cx="2653649" cy="1988711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8384" y="6496902"/>
            <a:ext cx="1082374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33 -0.5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764704"/>
            <a:ext cx="3052763" cy="2195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476" y="3891971"/>
            <a:ext cx="2743200" cy="2052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5" y="3894338"/>
            <a:ext cx="2808312" cy="206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611" y="3876875"/>
            <a:ext cx="2651132" cy="206476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88510" y="6525344"/>
            <a:ext cx="1023375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32621 -0.4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341" y="980728"/>
            <a:ext cx="2725316" cy="2043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63" y="3466314"/>
            <a:ext cx="2736304" cy="1842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35" y="3503476"/>
            <a:ext cx="2749691" cy="1842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353" y="3429000"/>
            <a:ext cx="2736304" cy="184262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496902"/>
            <a:ext cx="1082374" cy="3326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63073 -0.382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927" y="1137283"/>
            <a:ext cx="3173338" cy="2234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89" y="3890016"/>
            <a:ext cx="2657872" cy="1794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646" y="3861048"/>
            <a:ext cx="2605148" cy="1794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08" y="3863415"/>
            <a:ext cx="2525266" cy="1794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0364 -0.4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933" y="1232791"/>
            <a:ext cx="2693929" cy="2160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43" y="3624221"/>
            <a:ext cx="2697088" cy="202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116" y="3624221"/>
            <a:ext cx="2618084" cy="2003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80" y="3624221"/>
            <a:ext cx="2691721" cy="20037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63559 -0.4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8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219990"/>
            <a:ext cx="2939992" cy="2209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058" y="4067134"/>
            <a:ext cx="2808312" cy="2179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48" y="4097966"/>
            <a:ext cx="2590428" cy="2179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2" y="4087719"/>
            <a:ext cx="2618528" cy="21791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2406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62604 -0.4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779" y="809942"/>
            <a:ext cx="2795803" cy="2096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295" y="3429000"/>
            <a:ext cx="3007002" cy="2048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30" y="3423050"/>
            <a:ext cx="2773085" cy="2048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377" y="3438691"/>
            <a:ext cx="2675149" cy="205257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7" y="6503988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32987 -0.422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82" y="692696"/>
            <a:ext cx="2866291" cy="2206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943" y="3511832"/>
            <a:ext cx="2667567" cy="207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44" y="3513910"/>
            <a:ext cx="2669683" cy="2039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924" y="3536601"/>
            <a:ext cx="2737566" cy="20396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887" y="6213255"/>
            <a:ext cx="11096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2188 -0.3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4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Кемнең баласы?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Гарипова Гульнара Рафисовна</cp:lastModifiedBy>
  <cp:revision>60</cp:revision>
  <dcterms:created xsi:type="dcterms:W3CDTF">2015-02-09T05:34:03Z</dcterms:created>
  <dcterms:modified xsi:type="dcterms:W3CDTF">2022-12-12T07:59:55Z</dcterms:modified>
</cp:coreProperties>
</file>