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608" y="-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861" y="4274890"/>
            <a:ext cx="5829300" cy="2123369"/>
          </a:xfrm>
        </p:spPr>
        <p:txBody>
          <a:bodyPr>
            <a:normAutofit/>
          </a:bodyPr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"Ценность игрушек у современных детей"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474" y="3687233"/>
            <a:ext cx="5136604" cy="2531533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Консультация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776" y="2004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Консультационный центр </a:t>
            </a:r>
          </a:p>
          <a:p>
            <a:pPr algn="ctr"/>
            <a:r>
              <a:rPr lang="ru-RU" dirty="0"/>
              <a:t>МАДОУ «Детский сад №441</a:t>
            </a:r>
          </a:p>
          <a:p>
            <a:pPr algn="ctr"/>
            <a:r>
              <a:rPr lang="ru-RU" dirty="0"/>
              <a:t>«Кузнечик»</a:t>
            </a:r>
          </a:p>
          <a:p>
            <a:pPr algn="ctr"/>
            <a:r>
              <a:rPr lang="ru-RU" dirty="0"/>
              <a:t>г. Нижний Новгород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20" y="1502488"/>
            <a:ext cx="3694112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18" y="6398259"/>
            <a:ext cx="3752994" cy="37529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59511" y="8625408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подготовила старший воспитатель</a:t>
            </a:r>
          </a:p>
          <a:p>
            <a:pPr algn="r"/>
            <a:r>
              <a:rPr lang="ru-RU" dirty="0"/>
              <a:t>Н.М. </a:t>
            </a:r>
            <a:r>
              <a:rPr lang="ru-RU" dirty="0" err="1"/>
              <a:t>Гарушина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416496"/>
            <a:ext cx="6172200" cy="84324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Игрушки </a:t>
            </a:r>
            <a:r>
              <a:rPr lang="ru-RU" dirty="0"/>
              <a:t>для ребенка – это не забава. Точнее не так. Это забава, но с большим смыслом. </a:t>
            </a:r>
            <a:r>
              <a:rPr lang="ru-RU" b="1" dirty="0"/>
              <a:t>То, как и с чем играет ребенок, имеет большое значение для его умственного, эмоционального и творческого развития.</a:t>
            </a:r>
            <a:r>
              <a:rPr lang="ru-RU" dirty="0"/>
              <a:t> С помощью игрушек можно как ускорить или расширить познание мира ребенком, так и сделать это познание медленным и ограниченным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Что </a:t>
            </a:r>
            <a:r>
              <a:rPr lang="ru-RU" dirty="0"/>
              <a:t>главное в игрушке? Это ее способность будоражить воображение ребенка. Поэтому игрушка не должна выглядеть как законченная творческая композиция (что, кстати, является важным фактором для взрослого человека). </a:t>
            </a:r>
            <a:r>
              <a:rPr lang="ru-RU" b="1" dirty="0"/>
              <a:t>Ребенка часто интересует не мелкие достоверные детали игрушки, а то, что с ней можно сделать. </a:t>
            </a:r>
            <a:r>
              <a:rPr lang="ru-RU" dirty="0"/>
              <a:t>И чем больше возможностей трансформации заложено в игрушке, чем больше функций она может выполнять, тем более ценна она для ребенка.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77" y="7185248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9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416496"/>
            <a:ext cx="6172200" cy="6537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   Игрушка</a:t>
            </a:r>
            <a:r>
              <a:rPr lang="ru-RU" sz="2400" dirty="0"/>
              <a:t>, которую нельзя исследовать (в том числе и ломать) – это не игрушка, это инвалидная коляска для воображения ребенка. Хотя именно такие игрушки в первую очередь притягивают взгляд взрослых. Но, у взрослых и детей разный интерес к игрушке. И все, что возбуждает желание приобрести игрушку у взрослого, скорей всего не будет иметь никакого значения для маленького исследователя.</a:t>
            </a:r>
          </a:p>
          <a:p>
            <a:pPr marL="0" indent="0">
              <a:buNone/>
            </a:pPr>
            <a:r>
              <a:rPr lang="ru-RU" sz="2400" dirty="0"/>
              <a:t>Поэтому, приобретая игрушку для своего ребенка, забудьте о собственных амбициях. Вроде тех, что «я могу позволить себе купить это для своего ребенка». </a:t>
            </a:r>
            <a:r>
              <a:rPr lang="ru-RU" sz="2400" b="1" dirty="0"/>
              <a:t>Для развития вашего ребенка не важно, сколько стоит то, что поможет ему развиваться.</a:t>
            </a:r>
            <a:r>
              <a:rPr lang="ru-RU" sz="2400" dirty="0"/>
              <a:t> Часто динамичный набор коробочек разного размера, камешков и шишек может увлечь ребенка намного дольше, чем дорогая, но статичная игрушка. Да и пользы от такого набора намного больше.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7545288"/>
            <a:ext cx="3429000" cy="25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9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200472"/>
            <a:ext cx="6172200" cy="1651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Несколько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простых правил, которые касаются игрушек, чтобы ваш ребенок получил полноценное раннее развитие.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027" y="2016063"/>
            <a:ext cx="6491946" cy="65527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Чем </a:t>
            </a:r>
            <a:r>
              <a:rPr lang="ru-RU" dirty="0"/>
              <a:t>меньше ребенок, тем у игрушки должно быть меньше подробных деталей. Да, родителей умиляют игрушки, наиболее реально имитирующие настоящие предметы. Но увы, такие игрушки не несут пользу ребенку, ограничивая его фантазию.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Не давайте ребенку сразу много игрушек. Вместо того чтобы будоражить воображение, они рассеют внимание ребенка и будут действовать на него угнетающе. Лучше всего, если часть старых игрушек вы будете прятать в тайную коробку и доставлять их спустя какое-то время. Это и доставит ребенку радость узнавания, и подстегнет его воображение, и сэкономит ваш бюджет.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79" y="7182586"/>
            <a:ext cx="3049849" cy="304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8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58" y="7056934"/>
            <a:ext cx="2849066" cy="2849066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53826" y="560512"/>
            <a:ext cx="6491946" cy="7344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/>
              <a:t>Давайте </a:t>
            </a:r>
            <a:r>
              <a:rPr lang="ru-RU" sz="2600" dirty="0"/>
              <a:t>возможность искать ребенку игрушки среди окружающих его предметов. Пусть перевернутый стул становится лодкой, а стол – вигвамом индейца. Пусть коробка из-под обуви служит сегодня кроватью для куклы, а завтра машиной для медведя. Не выбрасывайте обломки старых игрушек (если это не очень мелкие детали) – они тоже найдут свое применение в игре.</a:t>
            </a:r>
          </a:p>
          <a:p>
            <a:endParaRPr lang="ru-RU" sz="2600" dirty="0"/>
          </a:p>
          <a:p>
            <a:r>
              <a:rPr lang="ru-RU" sz="2600" dirty="0" smtClean="0"/>
              <a:t>Покупайте </a:t>
            </a:r>
            <a:r>
              <a:rPr lang="ru-RU" sz="2600" dirty="0"/>
              <a:t>детям наборы деталей (например, </a:t>
            </a:r>
            <a:r>
              <a:rPr lang="ru-RU" sz="2600" dirty="0" err="1"/>
              <a:t>Лего</a:t>
            </a:r>
            <a:r>
              <a:rPr lang="ru-RU" sz="2600" dirty="0"/>
              <a:t>), которые легко трансформируются для любой игры. Чем больше разнообразных деталей у такого конструктора и чем больше вариантов соединения деталей между собой – тем более такая игрушка будет полезна для развития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241720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8192496"/>
            <a:ext cx="2759974" cy="20617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00472"/>
            <a:ext cx="6172200" cy="1800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i="1" dirty="0"/>
              <a:t>Отсутствие каких-либо ценностных ориентиров на рынке игрушек приводит к их бесконтрольному производству, бессистемной закупке и бессмысленному потреблению. Выбор игрушек становится чрезвычайно хаотичным.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652" y="3215286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Отсутствие </a:t>
            </a:r>
            <a:r>
              <a:rPr lang="ru-RU" sz="2400" dirty="0"/>
              <a:t>бережливости и </a:t>
            </a:r>
            <a:r>
              <a:rPr lang="ru-RU" sz="2400" dirty="0" smtClean="0"/>
              <a:t>аккуратности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Отсутствие привязанности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Сложно </a:t>
            </a:r>
            <a:r>
              <a:rPr lang="ru-RU" sz="2400" dirty="0"/>
              <a:t>приучать к </a:t>
            </a:r>
            <a:r>
              <a:rPr lang="ru-RU" sz="2400" dirty="0" smtClean="0"/>
              <a:t>порядку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/>
              <a:t>Сложно обрадовать </a:t>
            </a:r>
            <a:r>
              <a:rPr lang="ru-RU" sz="2400" dirty="0" smtClean="0"/>
              <a:t>ребенка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Отсутствие ценности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Отсутствие </a:t>
            </a:r>
            <a:r>
              <a:rPr lang="ru-RU" sz="2400" dirty="0"/>
              <a:t>пространства для развития </a:t>
            </a:r>
            <a:r>
              <a:rPr lang="ru-RU" sz="2400" dirty="0" smtClean="0"/>
              <a:t>фантазии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9371" y="1501002"/>
            <a:ext cx="66986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Недостатки </a:t>
            </a:r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изобилия 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игрушек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640" y="5530027"/>
            <a:ext cx="63727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 smtClean="0"/>
              <a:t>   А </a:t>
            </a:r>
            <a:r>
              <a:rPr lang="ru-RU" sz="2400" dirty="0"/>
              <a:t>самое главное – не навязывайте ребенку «свою игру». Если вы играете с ребенком, то побудьте, пожалуйста, ведомым, подчиняясь течению мысли маленького исследователя. </a:t>
            </a:r>
            <a:r>
              <a:rPr lang="ru-RU" sz="2400" b="1" dirty="0"/>
              <a:t>Поддержите самую невероятную его фантазию. </a:t>
            </a:r>
            <a:r>
              <a:rPr lang="ru-RU" sz="2400" dirty="0"/>
              <a:t>И вы быстро заметите, что такой подход будет способствовать быстрому развитию ребенка в отличие от правильных, по мнению взрослых, игр.</a:t>
            </a:r>
          </a:p>
        </p:txBody>
      </p:sp>
    </p:spTree>
    <p:extLst>
      <p:ext uri="{BB962C8B-B14F-4D97-AF65-F5344CB8AC3E}">
        <p14:creationId xmlns:p14="http://schemas.microsoft.com/office/powerpoint/2010/main" val="608800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641</Words>
  <Application>Microsoft Office PowerPoint</Application>
  <PresentationFormat>Лист A4 (210x297 мм)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"Ценность игрушек у современных детей" </vt:lpstr>
      <vt:lpstr>Презентация PowerPoint</vt:lpstr>
      <vt:lpstr>Презентация PowerPoint</vt:lpstr>
      <vt:lpstr>Несколько простых правил, которые касаются игрушек, чтобы ваш ребенок получил полноценное раннее развитие.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"Ценность игрушек у современных детей" </dc:title>
  <dc:creator>Нона</dc:creator>
  <cp:lastModifiedBy>Марина</cp:lastModifiedBy>
  <cp:revision>4</cp:revision>
  <dcterms:created xsi:type="dcterms:W3CDTF">2023-03-20T08:50:08Z</dcterms:created>
  <dcterms:modified xsi:type="dcterms:W3CDTF">2023-03-21T06:41:23Z</dcterms:modified>
</cp:coreProperties>
</file>