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73" r:id="rId12"/>
    <p:sldId id="289" r:id="rId13"/>
    <p:sldId id="291" r:id="rId14"/>
    <p:sldId id="283" r:id="rId15"/>
    <p:sldId id="285" r:id="rId16"/>
    <p:sldId id="292" r:id="rId17"/>
    <p:sldId id="286" r:id="rId18"/>
    <p:sldId id="293" r:id="rId19"/>
    <p:sldId id="29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D55651A6-D4DE-43A6-B80C-02516440429D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2A516B5-E7E6-4355-B6EA-A443F39260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A627C2-D521-44F9-B625-567E0A2B9A1F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1799DB-6E9D-46F2-AD43-9453D31568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7D18E4-F656-40D7-9564-64BACE0C33A7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321130-EADC-4A99-8362-9EEC840385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323308-D14D-45BC-8B87-04AF2DD35965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2D6A5C-E378-4F13-80CC-0BDD64531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A9361C13-5A56-4D82-96F9-0D7939C6884F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FAA90A9-0690-4C6C-8658-D36817AF9F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D16507-04E6-488E-9974-46281F031D81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EBAECA0A-8264-46DF-AC4C-A4A7727E1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B980EC-BFDE-47CF-87FF-12FE3869276C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3CFEB89A-C1BC-419E-8AFE-3FE8E71F10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8F30C2-F7C9-469A-A908-4F322D0E5720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ED07A3-981E-44CA-850B-2FAC3ABA6D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9FDABD-BDF8-49ED-BCED-7D9871C24C80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5534DD-AE37-4872-860F-4680C02ACD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D1D61DC6-FEA2-47B8-A9CA-943789DDEFB3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30279D6-0462-4BFE-9FEF-B84DCA715B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96D006A0-E6F1-447F-8F5F-3B9510047422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9728DFF-485D-43C8-B0B7-D8F282CA8D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DD2BFDAE-089D-4321-B50B-F83AC00827A7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91BE5E6-4AD1-4F8E-9E59-2E33293136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ru/pin/507710557991436994/" TargetMode="External"/><Relationship Id="rId3" Type="http://schemas.openxmlformats.org/officeDocument/2006/relationships/hyperlink" Target="http://intpicture.com/fotografii-vojny-1941-1945-godov/" TargetMode="External"/><Relationship Id="rId7" Type="http://schemas.openxmlformats.org/officeDocument/2006/relationships/hyperlink" Target="https://flot.com/history/interesting/1956.htm" TargetMode="External"/><Relationship Id="rId2" Type="http://schemas.openxmlformats.org/officeDocument/2006/relationships/hyperlink" Target="http://orbitnetwork.ru/uvlecheniya-hobbi/rasskaz/36457-dokumentalnoe-foto-vov-1941-1945-95-fotografiy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hoto-pf.livejournal.com/60011.html" TargetMode="External"/><Relationship Id="rId5" Type="http://schemas.openxmlformats.org/officeDocument/2006/relationships/hyperlink" Target="http://ribalych.ru/2014/05/09/fotografii-voennyx-let-pomnim-gordimsya/" TargetMode="External"/><Relationship Id="rId4" Type="http://schemas.openxmlformats.org/officeDocument/2006/relationships/hyperlink" Target="http://www.webpark.ru/comment/2774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642918"/>
            <a:ext cx="781855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 изобразительного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Искусства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класс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4643446"/>
            <a:ext cx="479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</a:t>
            </a:r>
            <a:r>
              <a:rPr lang="ru-RU" dirty="0" smtClean="0"/>
              <a:t>: </a:t>
            </a:r>
            <a:r>
              <a:rPr lang="ru-RU" dirty="0" err="1" smtClean="0"/>
              <a:t>Адищева</a:t>
            </a:r>
            <a:r>
              <a:rPr lang="ru-RU" dirty="0" smtClean="0"/>
              <a:t> Татьяна Николаевна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5"/>
          <p:cNvPicPr>
            <a:picLocks noChangeAspect="1" noChangeArrowheads="1"/>
          </p:cNvPicPr>
          <p:nvPr/>
        </p:nvPicPr>
        <p:blipFill>
          <a:blip r:embed="rId2" cstate="print"/>
          <a:srcRect t="4454" r="-38"/>
          <a:stretch>
            <a:fillRect/>
          </a:stretch>
        </p:blipFill>
        <p:spPr bwMode="auto">
          <a:xfrm>
            <a:off x="142844" y="0"/>
            <a:ext cx="88309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798" y="0"/>
            <a:ext cx="856617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д под Берлин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9887" y="0"/>
            <a:ext cx="469669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Ussr0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500594" cy="65258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6488668"/>
            <a:ext cx="2040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Ираклий  </a:t>
            </a:r>
            <a:r>
              <a:rPr lang="ru-RU" dirty="0" err="1" smtClean="0"/>
              <a:t>Тоидзе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0"/>
            <a:ext cx="622991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Война глазами художников.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500034" y="6065838"/>
            <a:ext cx="8353425" cy="7921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А. </a:t>
            </a:r>
            <a:r>
              <a:rPr lang="ru-RU" sz="20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Дейнека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«Оборона Севастополя»  1942г.</a:t>
            </a:r>
            <a:endParaRPr lang="ru-RU" sz="20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Дейнека_оборона_Севастопол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8"/>
            <a:ext cx="8286808" cy="41936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642910" y="6143644"/>
            <a:ext cx="8229600" cy="57626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Б. </a:t>
            </a:r>
            <a:r>
              <a:rPr lang="ru-RU" sz="2000" b="1" dirty="0" err="1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Тарелкин</a:t>
            </a:r>
            <a:endParaRPr lang="ru-RU" sz="20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«Товарищи» </a:t>
            </a:r>
            <a:r>
              <a:rPr lang="ru-RU" sz="20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1983</a:t>
            </a:r>
          </a:p>
        </p:txBody>
      </p:sp>
      <p:pic>
        <p:nvPicPr>
          <p:cNvPr id="33795" name="Picture 5" descr="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6629395" cy="559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4678" y="6000768"/>
            <a:ext cx="2375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М. Самсонов </a:t>
            </a:r>
          </a:p>
          <a:p>
            <a:pPr algn="ctr"/>
            <a:r>
              <a:rPr lang="ru-RU" b="1" dirty="0" smtClean="0"/>
              <a:t>« Сестрица» 1953 г.</a:t>
            </a:r>
            <a:endParaRPr lang="ru-RU" b="1" dirty="0"/>
          </a:p>
        </p:txBody>
      </p:sp>
      <p:pic>
        <p:nvPicPr>
          <p:cNvPr id="4" name="Рисунок 3" descr="image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0"/>
            <a:ext cx="7286676" cy="58293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57356" y="142852"/>
            <a:ext cx="56126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Рисунки детей о войне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Детские рисунки. За Родину! Рис. Жени Григорьева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214282" y="928670"/>
            <a:ext cx="4572032" cy="3022515"/>
          </a:xfrm>
          <a:prstGeom prst="rect">
            <a:avLst/>
          </a:prstGeom>
          <a:noFill/>
        </p:spPr>
      </p:pic>
      <p:pic>
        <p:nvPicPr>
          <p:cNvPr id="3076" name="Picture 4" descr="Дети рисуют войну. Детские рисунки Светланы Королёв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4557" y="928670"/>
            <a:ext cx="4069443" cy="5462587"/>
          </a:xfrm>
          <a:prstGeom prst="rect">
            <a:avLst/>
          </a:prstGeom>
          <a:noFill/>
        </p:spPr>
      </p:pic>
      <p:pic>
        <p:nvPicPr>
          <p:cNvPr id="3078" name="Picture 6" descr="https://ds02.infourok.ru/uploads/ex/0be5/00058a24-cb354128/640/im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125496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cultinfo.ru/upload/iblock/08d/IMG_7846.JPG"/>
          <p:cNvPicPr>
            <a:picLocks noChangeAspect="1" noChangeArrowheads="1"/>
          </p:cNvPicPr>
          <p:nvPr/>
        </p:nvPicPr>
        <p:blipFill>
          <a:blip r:embed="rId2"/>
          <a:srcRect r="8252" b="10375"/>
          <a:stretch>
            <a:fillRect/>
          </a:stretch>
        </p:blipFill>
        <p:spPr bwMode="auto">
          <a:xfrm>
            <a:off x="4520512" y="0"/>
            <a:ext cx="4623488" cy="6786610"/>
          </a:xfrm>
          <a:prstGeom prst="rect">
            <a:avLst/>
          </a:prstGeom>
          <a:noFill/>
        </p:spPr>
      </p:pic>
      <p:pic>
        <p:nvPicPr>
          <p:cNvPr id="51204" name="Picture 4" descr="https://ds02.infourok.ru/uploads/ex/0be5/00058a24-cb354128/640/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47" cy="3214686"/>
          </a:xfrm>
          <a:prstGeom prst="rect">
            <a:avLst/>
          </a:prstGeom>
          <a:noFill/>
        </p:spPr>
      </p:pic>
      <p:sp>
        <p:nvSpPr>
          <p:cNvPr id="51206" name="AutoShape 6" descr="Картинки по запросу Рисунки детей о вой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8" name="Picture 8" descr="Дети рисуют войн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357139" cy="30813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1" y="500042"/>
            <a:ext cx="85725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Интернет ресурсы :</a:t>
            </a:r>
          </a:p>
          <a:p>
            <a:pPr marL="342900" indent="-342900">
              <a:buAutoNum type="arabicParenR"/>
            </a:pPr>
            <a:r>
              <a:rPr lang="en-US" dirty="0" smtClean="0">
                <a:hlinkClick r:id="rId2"/>
              </a:rPr>
              <a:t>http://orbitnetwork.ru/uvlecheniya-hobbi/rasskaz/36457-</a:t>
            </a:r>
            <a:endParaRPr lang="ru-RU" dirty="0" smtClean="0">
              <a:hlinkClick r:id="rId2"/>
            </a:endParaRPr>
          </a:p>
          <a:p>
            <a:pPr marL="342900" indent="-342900"/>
            <a:r>
              <a:rPr lang="en-US" dirty="0" smtClean="0">
                <a:hlinkClick r:id="rId2"/>
              </a:rPr>
              <a:t>dokumentalnoe-foto-vov-1941-1945-95-fotografiy.html</a:t>
            </a:r>
            <a:endParaRPr lang="ru-RU" dirty="0" smtClean="0"/>
          </a:p>
          <a:p>
            <a:pPr marL="342900" indent="-342900"/>
            <a:r>
              <a:rPr lang="ru-RU" dirty="0" smtClean="0"/>
              <a:t>2) </a:t>
            </a:r>
            <a:r>
              <a:rPr lang="en-US" dirty="0" smtClean="0">
                <a:hlinkClick r:id="rId3"/>
              </a:rPr>
              <a:t>http://intpicture.com/fotografii-vojny-1941-1945-godov/</a:t>
            </a:r>
            <a:endParaRPr lang="ru-RU" dirty="0" smtClean="0"/>
          </a:p>
          <a:p>
            <a:pPr marL="342900" indent="-342900"/>
            <a:r>
              <a:rPr lang="ru-RU" dirty="0" smtClean="0"/>
              <a:t>3) </a:t>
            </a:r>
            <a:r>
              <a:rPr lang="en-US" dirty="0" smtClean="0">
                <a:hlinkClick r:id="rId4"/>
              </a:rPr>
              <a:t>http://www.webpark.ru/comment/27746</a:t>
            </a:r>
            <a:endParaRPr lang="ru-RU" dirty="0" smtClean="0"/>
          </a:p>
          <a:p>
            <a:pPr marL="342900" indent="-342900"/>
            <a:r>
              <a:rPr lang="ru-RU" dirty="0" smtClean="0"/>
              <a:t>4) </a:t>
            </a:r>
            <a:r>
              <a:rPr lang="en-US" dirty="0" smtClean="0">
                <a:hlinkClick r:id="rId5"/>
              </a:rPr>
              <a:t>http://ribalych.ru/2014/05/09/fotografii-voennyx-let-pomnim-gordimsya/</a:t>
            </a:r>
            <a:endParaRPr lang="ru-RU" dirty="0" smtClean="0"/>
          </a:p>
          <a:p>
            <a:pPr marL="342900" indent="-342900"/>
            <a:r>
              <a:rPr lang="ru-RU" dirty="0" smtClean="0"/>
              <a:t>5) </a:t>
            </a:r>
            <a:r>
              <a:rPr lang="en-US" dirty="0" smtClean="0">
                <a:hlinkClick r:id="rId6"/>
              </a:rPr>
              <a:t>https://photo-pf.livejournal.com/60011.html#cutid1</a:t>
            </a:r>
            <a:endParaRPr lang="ru-RU" dirty="0" smtClean="0"/>
          </a:p>
          <a:p>
            <a:pPr marL="342900" indent="-342900"/>
            <a:r>
              <a:rPr lang="ru-RU" dirty="0" smtClean="0"/>
              <a:t>6)</a:t>
            </a:r>
            <a:r>
              <a:rPr lang="en-US" dirty="0" smtClean="0">
                <a:hlinkClick r:id="rId7"/>
              </a:rPr>
              <a:t> https://flot.com/history/interesting/1956.htm</a:t>
            </a:r>
            <a:endParaRPr lang="ru-RU" dirty="0" smtClean="0"/>
          </a:p>
          <a:p>
            <a:pPr marL="342900" indent="-342900"/>
            <a:r>
              <a:rPr lang="ru-RU" dirty="0" smtClean="0"/>
              <a:t>7)</a:t>
            </a:r>
            <a:r>
              <a:rPr lang="en-US" dirty="0" smtClean="0">
                <a:hlinkClick r:id="rId8"/>
              </a:rPr>
              <a:t> https://www.pinterest.ru/pin/507710557991436994/</a:t>
            </a:r>
            <a:endParaRPr lang="ru-RU" dirty="0" smtClean="0"/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357166"/>
            <a:ext cx="70264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 урока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«Герои – защитники»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Картинки по запросу георгиевская ленточка и орден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643182"/>
            <a:ext cx="5857916" cy="33575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14290"/>
            <a:ext cx="7756379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Они сражались за РОДИНУ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Великая Отечественная война 1941-1945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31746" name="Picture 2" descr="Лейтенант Сергей Васильевич Ачкасов (1919 — 14.03.1943), совершивший два воздушных тарана на Воронежском фронте, у истребителя МиГ-3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092"/>
            <a:ext cx="3659948" cy="4714908"/>
          </a:xfrm>
          <a:prstGeom prst="rect">
            <a:avLst/>
          </a:prstGeom>
          <a:noFill/>
        </p:spPr>
      </p:pic>
      <p:pic>
        <p:nvPicPr>
          <p:cNvPr id="31748" name="Picture 4" descr="На Курской дуге. Обкатка пехоты танками. Красноармейцы в окопе и танк Т-34, который преодолевает окоп, проходя над ним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1173"/>
            <a:ext cx="3071834" cy="47168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ntpicture.com/wp-content/uploads/2011/05/79c9bfe15c99330f149a29545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732037" cy="6572273"/>
          </a:xfrm>
          <a:prstGeom prst="rect">
            <a:avLst/>
          </a:prstGeom>
          <a:noFill/>
        </p:spPr>
      </p:pic>
      <p:pic>
        <p:nvPicPr>
          <p:cNvPr id="30724" name="Picture 4" descr="http://intpicture.com/wp-content/uploads/2011/05/607270c22c574f7bcc1fac8244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-1"/>
            <a:ext cx="4357687" cy="65202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Документальное фото ВОВ 1941-19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808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8"/>
          <p:cNvPicPr>
            <a:picLocks noChangeAspect="1" noChangeArrowheads="1"/>
          </p:cNvPicPr>
          <p:nvPr/>
        </p:nvPicPr>
        <p:blipFill>
          <a:blip r:embed="rId2" cstate="print"/>
          <a:srcRect t="3125" r="1203"/>
          <a:stretch>
            <a:fillRect/>
          </a:stretch>
        </p:blipFill>
        <p:spPr bwMode="auto">
          <a:xfrm>
            <a:off x="1928813" y="0"/>
            <a:ext cx="53831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Фотохроника военных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611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вой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436864" cy="59690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9"/>
          <p:cNvPicPr>
            <a:picLocks noChangeAspect="1" noChangeArrowheads="1"/>
          </p:cNvPicPr>
          <p:nvPr/>
        </p:nvPicPr>
        <p:blipFill>
          <a:blip r:embed="rId2" cstate="print"/>
          <a:srcRect t="5208"/>
          <a:stretch>
            <a:fillRect/>
          </a:stretch>
        </p:blipFill>
        <p:spPr bwMode="auto">
          <a:xfrm>
            <a:off x="0" y="0"/>
            <a:ext cx="9144000" cy="637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267</TotalTime>
  <Words>103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39</cp:revision>
  <dcterms:created xsi:type="dcterms:W3CDTF">2012-05-02T13:43:06Z</dcterms:created>
  <dcterms:modified xsi:type="dcterms:W3CDTF">2020-04-27T03:15:14Z</dcterms:modified>
</cp:coreProperties>
</file>