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7"/>
  </p:handoutMasterIdLst>
  <p:sldIdLst>
    <p:sldId id="256" r:id="rId2"/>
    <p:sldId id="265" r:id="rId3"/>
    <p:sldId id="266" r:id="rId4"/>
    <p:sldId id="263" r:id="rId5"/>
    <p:sldId id="259" r:id="rId6"/>
    <p:sldId id="267" r:id="rId7"/>
    <p:sldId id="260" r:id="rId8"/>
    <p:sldId id="269" r:id="rId9"/>
    <p:sldId id="271" r:id="rId10"/>
    <p:sldId id="270" r:id="rId11"/>
    <p:sldId id="272" r:id="rId12"/>
    <p:sldId id="273" r:id="rId13"/>
    <p:sldId id="274" r:id="rId14"/>
    <p:sldId id="276" r:id="rId15"/>
    <p:sldId id="27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2004" y="-5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ctrTitle"/>
          </p:nvPr>
        </p:nvSpPr>
        <p:spPr>
          <a:xfrm>
            <a:off x="4312829" y="1899004"/>
            <a:ext cx="4667398" cy="1876607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Европа: путешествие(1)</a:t>
            </a:r>
            <a:endParaRPr lang="ru-RU" sz="6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783747"/>
            <a:ext cx="89802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Нидерланды</a:t>
            </a:r>
            <a:r>
              <a:rPr lang="ru-RU" dirty="0" smtClean="0"/>
              <a:t> </a:t>
            </a:r>
            <a:r>
              <a:rPr lang="ru-RU" dirty="0"/>
              <a:t>- равнинная страна, более 40% ее поверхности лежит ниже уровня моря (самая высокая точка страны - г. </a:t>
            </a:r>
            <a:r>
              <a:rPr lang="ru-RU" dirty="0" err="1"/>
              <a:t>Ваалсерберх</a:t>
            </a:r>
            <a:r>
              <a:rPr lang="ru-RU" dirty="0"/>
              <a:t>, 321 м, самая низкая - 6,7 м ниже уровня моря). </a:t>
            </a:r>
            <a:r>
              <a:rPr lang="ru-RU" b="1" dirty="0"/>
              <a:t>Столица </a:t>
            </a:r>
            <a:r>
              <a:rPr lang="ru-RU" u="sng" dirty="0"/>
              <a:t>Амстердам</a:t>
            </a:r>
            <a:r>
              <a:rPr lang="ru-RU" dirty="0"/>
              <a:t>, но парламент и резиденция правительства находятся в </a:t>
            </a:r>
            <a:r>
              <a:rPr lang="ru-RU" u="sng" dirty="0"/>
              <a:t>Гааге</a:t>
            </a:r>
            <a:r>
              <a:rPr lang="ru-RU" dirty="0"/>
              <a:t>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5" t="16876" r="29969" b="12278"/>
          <a:stretch/>
        </p:blipFill>
        <p:spPr bwMode="auto">
          <a:xfrm>
            <a:off x="0" y="0"/>
            <a:ext cx="5800299" cy="4367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4" descr="https://sportishka.com/uploads/posts/2022-04/thumbs/1650525913_56-sportishka-com-p-amsterdam-stolitsa-dostoprimechatelnosti-k-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www.sibvishivka.ru/upload/iblock/b28/b28c89ddfa93bccfb655774866a921b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antenka.by/wp-content/uploads/2020/05/4236f2aaa38c043f1c4c35b022ddb4479b9b615d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9" t="19552" r="25552" b="18358"/>
          <a:stretch/>
        </p:blipFill>
        <p:spPr bwMode="auto">
          <a:xfrm>
            <a:off x="2900149" y="2420457"/>
            <a:ext cx="6148318" cy="3445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59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https://b3616fd552.clvaw-cdnwnd.com/320a7aaf5dca7a589fe6da6761f5c9f2/200006260-4d21c4d220/3-656.jpg?ph=b3616fd5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43" y="2206964"/>
            <a:ext cx="5281684" cy="3525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379874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/>
          </a:p>
          <a:p>
            <a:pPr algn="just"/>
            <a:r>
              <a:rPr lang="ru-RU" b="1" dirty="0" smtClean="0"/>
              <a:t>	Норвегия </a:t>
            </a:r>
            <a:r>
              <a:rPr lang="ru-RU" dirty="0" smtClean="0"/>
              <a:t>расположена на севере Европы, в западной части Скандинавского полуострова. Омывается Северным Ледовитым океаном (Баренцево море).</a:t>
            </a:r>
          </a:p>
          <a:p>
            <a:pPr algn="just"/>
            <a:r>
              <a:rPr lang="ru-RU" dirty="0" smtClean="0"/>
              <a:t>	Треть </a:t>
            </a:r>
            <a:r>
              <a:rPr lang="ru-RU" dirty="0"/>
              <a:t>страны лежит за Северным Полярным кругом, в зоне сурового арктического климата. </a:t>
            </a:r>
          </a:p>
        </p:txBody>
      </p:sp>
      <p:sp>
        <p:nvSpPr>
          <p:cNvPr id="3" name="AutoShape 2" descr="https://vsegda-pomnim.com/uploads/posts/2022-04/1649115644_24-vsegda-pomnim-com-p-norvegiya-dostoprimechatelnosti-priroda-fo-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4" t="16556" r="30060" b="12916"/>
          <a:stretch/>
        </p:blipFill>
        <p:spPr bwMode="auto">
          <a:xfrm>
            <a:off x="3998794" y="0"/>
            <a:ext cx="5145206" cy="3876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234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116133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Общая </a:t>
            </a:r>
            <a:r>
              <a:rPr lang="ru-RU" dirty="0"/>
              <a:t>площадь Норвегии равна примерно 385,1 тыс. кв. км. (включая 62 тыс. кв. км. островов). </a:t>
            </a:r>
            <a:r>
              <a:rPr lang="ru-RU" b="1" dirty="0"/>
              <a:t>Столица </a:t>
            </a:r>
            <a:r>
              <a:rPr lang="ru-RU" dirty="0"/>
              <a:t>Осло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AutoShape 2" descr="https://bestvietnam.ru/wp-content/uploads/2020/08/%D0%9E%D1%81%D0%BB%D0%BE-%D0%9D%D0%BE%D1%80%D0%B2%D0%B5%D0%B3%D0%B8%D1%8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traveltimes.ru/wp-content/uploads/2022/07/310059-oslo-wallpaper-oslo-wallpaper-oslo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visaapp.ru/wp-content/uploads/2018/08/Modern-buildings-in-Oslo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0" t="17831" r="27016" b="16258"/>
          <a:stretch/>
        </p:blipFill>
        <p:spPr bwMode="auto">
          <a:xfrm>
            <a:off x="1" y="228578"/>
            <a:ext cx="9090074" cy="5710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06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92022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Главная </a:t>
            </a:r>
            <a:r>
              <a:rPr lang="ru-RU" dirty="0"/>
              <a:t>природная особенность Норвегии — </a:t>
            </a:r>
            <a:r>
              <a:rPr lang="ru-RU" b="1" dirty="0"/>
              <a:t>многочисленные фьорды </a:t>
            </a:r>
            <a:r>
              <a:rPr lang="ru-RU" dirty="0"/>
              <a:t>— узкие глубокие морские заливы с круто обрывающимися берегами. Самый длинный фьорд — </a:t>
            </a:r>
            <a:r>
              <a:rPr lang="ru-RU" dirty="0" err="1"/>
              <a:t>Согне</a:t>
            </a:r>
            <a:r>
              <a:rPr lang="ru-RU" dirty="0"/>
              <a:t>-фьорд. </a:t>
            </a:r>
          </a:p>
        </p:txBody>
      </p:sp>
      <p:sp>
        <p:nvSpPr>
          <p:cNvPr id="3" name="AutoShape 2" descr="https://sportishka.com/uploads/posts/2022-02/thumbs/1645523098_62-sportishka-com-p-norvezhskie-fordi-turizm-krasivo-foto-6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1" t="17034" r="26836" b="11005"/>
          <a:stretch/>
        </p:blipFill>
        <p:spPr bwMode="auto">
          <a:xfrm>
            <a:off x="307975" y="23858"/>
            <a:ext cx="8666330" cy="5908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126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18357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Швецию </a:t>
            </a:r>
            <a:r>
              <a:rPr lang="ru-RU" dirty="0"/>
              <a:t>называют страной воды и камня. Швеция, государство в Северной Европе, занимающее </a:t>
            </a:r>
            <a:r>
              <a:rPr lang="ru-RU" dirty="0" err="1"/>
              <a:t>бoльшую</a:t>
            </a:r>
            <a:r>
              <a:rPr lang="ru-RU" dirty="0"/>
              <a:t> часть Скандинавского п-ова.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2" t="21811" r="25582" b="16736"/>
          <a:stretch/>
        </p:blipFill>
        <p:spPr bwMode="auto">
          <a:xfrm>
            <a:off x="0" y="0"/>
            <a:ext cx="7601803" cy="4191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6" t="17642" r="28060" b="14097"/>
          <a:stretch/>
        </p:blipFill>
        <p:spPr bwMode="auto">
          <a:xfrm>
            <a:off x="3326456" y="2351026"/>
            <a:ext cx="5722009" cy="3845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83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832803"/>
            <a:ext cx="4174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Территория </a:t>
            </a:r>
            <a:r>
              <a:rPr lang="ru-RU" dirty="0"/>
              <a:t>страны вытянута с севера на юг на 1500 км. Площадь 400,9 тыс. кв. км, 1/7 часть расположена за Северным полярным кругом. </a:t>
            </a:r>
            <a:endParaRPr lang="ru-RU" dirty="0"/>
          </a:p>
        </p:txBody>
      </p:sp>
      <p:sp>
        <p:nvSpPr>
          <p:cNvPr id="3" name="AutoShape 2" descr="https://myslide.ru/documents_3/ac06d7e4c6f6d7500be4169ae583729f/img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6" name="Picture 4" descr="https://cf.ppt-online.org/files/slide/q/qjQr9snUBDKYXNtkevGoIlCi78HVMp3cx01SwJ/slide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0" t="3140" r="3927" b="3762"/>
          <a:stretch/>
        </p:blipFill>
        <p:spPr bwMode="auto">
          <a:xfrm>
            <a:off x="4174616" y="7937"/>
            <a:ext cx="4969384" cy="6850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8" t="17483" r="27343" b="12945"/>
          <a:stretch/>
        </p:blipFill>
        <p:spPr bwMode="auto">
          <a:xfrm>
            <a:off x="-20664" y="7938"/>
            <a:ext cx="4195280" cy="2824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5" t="19553" r="26806" b="14060"/>
          <a:stretch/>
        </p:blipFill>
        <p:spPr bwMode="auto">
          <a:xfrm>
            <a:off x="0" y="4033132"/>
            <a:ext cx="4080139" cy="2613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809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c.pics.livejournal.com/dream_catch_me/9208692/3881359/3881359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10275342" cy="688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260" y="164885"/>
            <a:ext cx="7974419" cy="795801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Исландия</a:t>
            </a:r>
            <a:endParaRPr lang="ru-RU" sz="4800" b="1" spc="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1070" y="4303455"/>
            <a:ext cx="87482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Исландия </a:t>
            </a:r>
            <a:r>
              <a:rPr lang="ru-RU" sz="20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означает «Ледяная 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страна», это </a:t>
            </a:r>
            <a:r>
              <a:rPr lang="ru-RU" sz="20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островное государство, расположенное 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 </a:t>
            </a:r>
            <a:r>
              <a:rPr lang="ru-RU" sz="20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Атлантическим океаном и Гренландским 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морем.</a:t>
            </a:r>
          </a:p>
          <a:p>
            <a:pPr algn="just"/>
            <a:r>
              <a:rPr lang="ru-RU" sz="20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Территория </a:t>
            </a:r>
            <a:r>
              <a:rPr lang="ru-RU" sz="20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государства состоит из острова Исландия, площадью 103 тыс. км2., и небольших островков около него.</a:t>
            </a:r>
            <a:br>
              <a:rPr lang="ru-RU" sz="20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Зимой </a:t>
            </a:r>
            <a:r>
              <a:rPr lang="ru-RU" sz="20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воды океана, омывающего Исландию, не замерзают. Климат в стране морской, умеренно-прохладный, с сильными ветрами, влажный и переменчивый. </a:t>
            </a:r>
            <a:endParaRPr lang="ru-RU" sz="2000" b="1" dirty="0" smtClean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0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  <p:sp>
        <p:nvSpPr>
          <p:cNvPr id="4" name="AutoShape 2" descr="https://damion.club/uploads/posts/2022-02/thumbs/1644978541_46-damion-club-p-ledyanaya-laguna-priroda-islandiya-priroda-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7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9" t="17512" r="31941" b="54043"/>
          <a:stretch/>
        </p:blipFill>
        <p:spPr bwMode="auto">
          <a:xfrm>
            <a:off x="0" y="300264"/>
            <a:ext cx="9191911" cy="4356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1069" y="4820277"/>
            <a:ext cx="87482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	</a:t>
            </a: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На 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погоду в Исландии влияют два морских течения </a:t>
            </a: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тёплое 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Северо-Атлантическое, продолжение Гольфстрима, и холодное </a:t>
            </a: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Восточно-Гренландское. </a:t>
            </a:r>
          </a:p>
          <a:p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	</a:t>
            </a: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Погода 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в этой стране резко </a:t>
            </a:r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меняется. </a:t>
            </a:r>
            <a:r>
              <a:rPr lang="ru-RU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Исландская поговорка гласит: «Если вам не нравится погода, подождите пять минут, и станет ещё хуже». </a:t>
            </a:r>
            <a:endParaRPr lang="ru-RU" sz="2000" b="1" dirty="0"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5" name="AutoShape 2" descr="https://cont.ws/uploads/pic/2021/9/0_5e1b03f5a4aea0.2206538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25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2" t="17513" r="24776" b="12915"/>
          <a:stretch/>
        </p:blipFill>
        <p:spPr bwMode="auto">
          <a:xfrm>
            <a:off x="3671248" y="2033865"/>
            <a:ext cx="5472752" cy="3865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s://pp.userapi.com/c626218/v626218929/659d0/6IQMth-2CB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413"/>
            <a:ext cx="5008728" cy="4005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898993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На острове представлены почти все типы вулканов, встречающихся на Земле. </a:t>
            </a:r>
          </a:p>
          <a:p>
            <a:pPr algn="ctr"/>
            <a:r>
              <a:rPr lang="ru-RU" sz="2000" b="1" dirty="0" smtClean="0"/>
              <a:t>Самый </a:t>
            </a:r>
            <a:r>
              <a:rPr lang="ru-RU" sz="2000" b="1" dirty="0"/>
              <a:t>известный — действующий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вулкан Гекла</a:t>
            </a:r>
            <a:r>
              <a:rPr lang="ru-RU" sz="2000" b="1" dirty="0">
                <a:latin typeface="Constantia" panose="02030602050306030303" pitchFamily="18" charset="0"/>
              </a:rPr>
              <a:t>.</a:t>
            </a:r>
            <a:endParaRPr lang="ru-RU" sz="2000" b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96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1" t="28489" r="29254" b="12118"/>
          <a:stretch/>
        </p:blipFill>
        <p:spPr bwMode="auto">
          <a:xfrm>
            <a:off x="696986" y="180375"/>
            <a:ext cx="7736379" cy="4708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1069" y="4888511"/>
            <a:ext cx="87482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		Население </a:t>
            </a:r>
            <a:r>
              <a:rPr lang="ru-RU" sz="2000" dirty="0"/>
              <a:t>же Исландии составляет примерно 320 тысяч человек, что обеспечивает государству среднюю плотность населения – 3 человека на 1 </a:t>
            </a:r>
            <a:r>
              <a:rPr lang="ru-RU" sz="2000" dirty="0" err="1"/>
              <a:t>кв.км</a:t>
            </a:r>
            <a:r>
              <a:rPr lang="ru-RU" sz="2000" dirty="0"/>
              <a:t>. Столица Исландии- Рейкьявик</a:t>
            </a:r>
            <a:r>
              <a:rPr lang="ru-RU" sz="2000" dirty="0" smtClean="0"/>
              <a:t>.</a:t>
            </a:r>
          </a:p>
          <a:p>
            <a:pPr algn="just"/>
            <a:r>
              <a:rPr lang="ru-RU" sz="2000" b="1" dirty="0" smtClean="0"/>
              <a:t>	Рейкьявик</a:t>
            </a:r>
            <a:r>
              <a:rPr lang="ru-RU" sz="2000" dirty="0" smtClean="0"/>
              <a:t> </a:t>
            </a:r>
            <a:r>
              <a:rPr lang="ru-RU" sz="2000" dirty="0"/>
              <a:t>— самая северная столица мира, в нем проживает почти половина жителей страны. Большинство зданий отапливается природной горячей водой (геотермальные источники).</a:t>
            </a:r>
          </a:p>
        </p:txBody>
      </p:sp>
      <p:sp>
        <p:nvSpPr>
          <p:cNvPr id="4" name="AutoShape 2" descr="https://sportishka.com/uploads/posts/2022-04/1650713001_11-sportishka-com-p-reikyavik-krasivo-foto-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47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2013" y="4516446"/>
            <a:ext cx="87482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Следуя </a:t>
            </a:r>
            <a:r>
              <a:rPr lang="ru-RU" b="1" dirty="0"/>
              <a:t>на юго-восток, мы попадаем на Британские острова. </a:t>
            </a:r>
            <a:r>
              <a:rPr lang="ru-RU" dirty="0"/>
              <a:t>Рельеф Британских островов разнообразен. </a:t>
            </a:r>
            <a:r>
              <a:rPr lang="ru-RU" b="1" dirty="0"/>
              <a:t>В Шотландии </a:t>
            </a:r>
            <a:r>
              <a:rPr lang="ru-RU" dirty="0"/>
              <a:t>древние, сильно разрушенные горы. Юго-восток Британских островов — равнины. Восточное побережье — низменности. Острова далеко выдвинуты на северо-запад и поэтому испытывают очень большое влияние Атлантического океана и проходящего поблизости Северо-Атлантического течения. Их климат мягкий, влажный. Часто идут дожди, погода неустойчивая, с сильными ветрами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9" t="24040" r="24686" b="15781"/>
          <a:stretch/>
        </p:blipFill>
        <p:spPr bwMode="auto">
          <a:xfrm>
            <a:off x="122829" y="109181"/>
            <a:ext cx="6064884" cy="3247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18467" r="31940" b="16100"/>
          <a:stretch/>
        </p:blipFill>
        <p:spPr bwMode="auto">
          <a:xfrm>
            <a:off x="4640239" y="1546681"/>
            <a:ext cx="4339988" cy="3237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13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93467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	Франция</a:t>
            </a:r>
            <a:r>
              <a:rPr lang="ru-RU" dirty="0" smtClean="0"/>
              <a:t> </a:t>
            </a:r>
            <a:r>
              <a:rPr lang="ru-RU" dirty="0"/>
              <a:t>- самая большая по территории страна в Западной Европе площадью 551 500 кв. км. Франция омывается Атлантическим океаном (Бискайский залив и пролив Ла-Манш), и Средиземным морем.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0" t="19422" r="35343" b="14508"/>
          <a:stretch/>
        </p:blipFill>
        <p:spPr bwMode="auto">
          <a:xfrm>
            <a:off x="1260363" y="0"/>
            <a:ext cx="6623274" cy="5786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50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7" t="17990" r="25850" b="14029"/>
          <a:stretch/>
        </p:blipFill>
        <p:spPr bwMode="auto">
          <a:xfrm>
            <a:off x="-27296" y="-76223"/>
            <a:ext cx="6373504" cy="3955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65767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dirty="0" smtClean="0"/>
              <a:t>На </a:t>
            </a:r>
            <a:r>
              <a:rPr lang="ru-RU" dirty="0"/>
              <a:t>севере страны простираются обширные равнины. </a:t>
            </a:r>
            <a:r>
              <a:rPr lang="ru-RU" b="1" dirty="0"/>
              <a:t>Юра, Вогезы, Центральный массив, Альпы, очень древние горные цепи </a:t>
            </a:r>
            <a:r>
              <a:rPr lang="ru-RU" dirty="0"/>
              <a:t>формируют хребет вдоль всей восточной части страны. Западная часть страны более пологая и богата реками. </a:t>
            </a:r>
            <a:r>
              <a:rPr lang="ru-RU" b="1" dirty="0"/>
              <a:t>Реки</a:t>
            </a:r>
            <a:r>
              <a:rPr lang="ru-RU" dirty="0"/>
              <a:t> относительно небольшие (</a:t>
            </a:r>
            <a:r>
              <a:rPr lang="ru-RU" b="1" dirty="0"/>
              <a:t>Сена, </a:t>
            </a:r>
            <a:r>
              <a:rPr lang="ru-RU" b="1" dirty="0" err="1"/>
              <a:t>Ионна</a:t>
            </a:r>
            <a:r>
              <a:rPr lang="ru-RU" b="1" dirty="0"/>
              <a:t>, Марна и Уаза</a:t>
            </a:r>
            <a:r>
              <a:rPr lang="ru-RU" dirty="0"/>
              <a:t>). </a:t>
            </a:r>
          </a:p>
        </p:txBody>
      </p:sp>
      <p:pic>
        <p:nvPicPr>
          <p:cNvPr id="7170" name="Picture 2" descr="https://ka-ap.ru/wp-content/uploads/7/3/f/73febf625c39cafd28f0ff72af17ddf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93" y="2333767"/>
            <a:ext cx="5126021" cy="3323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s://xn----8sbiecm6bhdx8i.xn--p1ai/sites/default/files/images/okruzhayushhij_mir/France_go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vsegda-pomnim.com/uploads/posts/2022-04/1649115443_12-vsegda-pomnim-com-p-priroda-italii-foto-1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41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296" y="618357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Столица </a:t>
            </a:r>
            <a:r>
              <a:rPr lang="ru-RU" dirty="0"/>
              <a:t>страны </a:t>
            </a:r>
            <a:r>
              <a:rPr lang="ru-RU" b="1" dirty="0"/>
              <a:t>Париж</a:t>
            </a:r>
            <a:r>
              <a:rPr lang="ru-RU" dirty="0"/>
              <a:t> расположен на реке Сена. Это самый крупный промышленный центр государства. </a:t>
            </a:r>
          </a:p>
        </p:txBody>
      </p:sp>
      <p:sp>
        <p:nvSpPr>
          <p:cNvPr id="3" name="AutoShape 2" descr="https://grandgames.net/puzzle/f1200/parizh_frantsiya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6" name="Picture 4" descr="https://cdn2.static1-sima-land.com/items/1377999/0/700-n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4" b="13884"/>
          <a:stretch/>
        </p:blipFill>
        <p:spPr bwMode="auto">
          <a:xfrm>
            <a:off x="189874" y="6762"/>
            <a:ext cx="8667524" cy="6245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29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183</Words>
  <Application>Microsoft Office PowerPoint</Application>
  <PresentationFormat>Экран (4:3)</PresentationFormat>
  <Paragraphs>23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Европа: путешествие(1)</vt:lpstr>
      <vt:lpstr>Исландия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Anuta</cp:lastModifiedBy>
  <cp:revision>106</cp:revision>
  <dcterms:created xsi:type="dcterms:W3CDTF">2014-11-21T11:00:06Z</dcterms:created>
  <dcterms:modified xsi:type="dcterms:W3CDTF">2023-04-02T15:08:41Z</dcterms:modified>
</cp:coreProperties>
</file>