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530050"/>
          </a:xfrm>
        </p:spPr>
        <p:txBody>
          <a:bodyPr>
            <a:normAutofit fontScale="25000" lnSpcReduction="20000"/>
          </a:bodyPr>
          <a:lstStyle/>
          <a:p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8000" dirty="0" smtClean="0">
                <a:solidFill>
                  <a:schemeClr val="accent1">
                    <a:lumMod val="50000"/>
                  </a:schemeClr>
                </a:solidFill>
              </a:rPr>
              <a:t>МДОУ «Детский сад «Василек»</a:t>
            </a:r>
          </a:p>
          <a:p>
            <a:pPr algn="ctr"/>
            <a:r>
              <a:rPr lang="ru-RU" sz="8000" dirty="0" smtClean="0">
                <a:solidFill>
                  <a:schemeClr val="accent1">
                    <a:lumMod val="50000"/>
                  </a:schemeClr>
                </a:solidFill>
              </a:rPr>
              <a:t>п. </a:t>
            </a:r>
            <a:r>
              <a:rPr lang="ru-RU" sz="8000" dirty="0" err="1" smtClean="0">
                <a:solidFill>
                  <a:schemeClr val="accent1">
                    <a:lumMod val="50000"/>
                  </a:schemeClr>
                </a:solidFill>
              </a:rPr>
              <a:t>Крючково</a:t>
            </a:r>
            <a:endParaRPr lang="ru-RU" sz="8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8000" dirty="0" smtClean="0">
              <a:solidFill>
                <a:schemeClr val="tx1"/>
              </a:solidFill>
            </a:endParaRPr>
          </a:p>
          <a:p>
            <a:pPr algn="ctr"/>
            <a:endParaRPr lang="ru-RU" sz="8000" dirty="0" smtClean="0">
              <a:solidFill>
                <a:schemeClr val="tx1"/>
              </a:solidFill>
            </a:endParaRPr>
          </a:p>
          <a:p>
            <a:pPr algn="ctr"/>
            <a:endParaRPr lang="ru-RU" sz="8000" dirty="0" smtClean="0">
              <a:solidFill>
                <a:schemeClr val="tx1"/>
              </a:solidFill>
            </a:endParaRPr>
          </a:p>
          <a:p>
            <a:pPr algn="ctr"/>
            <a:endParaRPr lang="ru-RU" sz="8000" dirty="0" smtClean="0">
              <a:solidFill>
                <a:schemeClr val="tx1"/>
              </a:solidFill>
            </a:endParaRPr>
          </a:p>
          <a:p>
            <a:pPr algn="ctr"/>
            <a:r>
              <a:rPr lang="ru-RU" sz="8000" dirty="0" smtClean="0">
                <a:solidFill>
                  <a:schemeClr val="tx1"/>
                </a:solidFill>
              </a:rPr>
              <a:t> март 2023г.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642918"/>
            <a:ext cx="7772400" cy="3006088"/>
          </a:xfrm>
        </p:spPr>
        <p:txBody>
          <a:bodyPr>
            <a:normAutofit/>
          </a:bodyPr>
          <a:lstStyle/>
          <a:p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</a:rPr>
              <a:t>Проект среднесрочный </a:t>
            </a:r>
            <a:br>
              <a:rPr lang="ru-RU" sz="31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</a:rPr>
              <a:t>в средней группе </a:t>
            </a:r>
            <a:br>
              <a:rPr lang="ru-RU" sz="31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</a:rPr>
              <a:t>«Эти мудрые русские сказки».</a:t>
            </a:r>
            <a:br>
              <a:rPr lang="ru-RU" sz="31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</a:rPr>
              <a:t>Проект подготовила воспитатель: </a:t>
            </a:r>
            <a:br>
              <a:rPr lang="ru-RU" sz="31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</a:rPr>
              <a:t>Виноградова Т.В.</a:t>
            </a:r>
            <a:endParaRPr lang="ru-RU" sz="31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Акция «Подари книгу детскому саду»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000100" y="1643050"/>
            <a:ext cx="3929090" cy="301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b="14182"/>
          <a:stretch>
            <a:fillRect/>
          </a:stretch>
        </p:blipFill>
        <p:spPr bwMode="auto">
          <a:xfrm>
            <a:off x="5500694" y="2643182"/>
            <a:ext cx="2447103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9929" y="2767535"/>
            <a:ext cx="3940449" cy="312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Экскурсия в библиотеку «Дом ,в котором живут сказки».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616545" y="1741381"/>
            <a:ext cx="391143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 ходе реализации данного проекта дети средней группы знакомились с большим количеством русских народных сказок, приобщались к истокам русского народного творчества, рассматривали иллюстрации к сказкам, сравнивали их. Это происходило и в детском саду – в свободной деятельности и в ходе НОД, и дома при общении детей со своими родителями. В итоге у ребят сформировался устойчивый интерес к художественным произведениям русского народа и такие черты характера, как сочувствие, сопереживание, соучастие, терпение, умение оказать помощь другу. Сказки способствовали нравственному развитию воспитанников группы.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 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Вид проекта : творческий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Продолжительность проекта: среднесрочный </a:t>
            </a:r>
            <a:r>
              <a:rPr lang="ru-RU" i="1" dirty="0" smtClean="0">
                <a:solidFill>
                  <a:schemeClr val="bg1"/>
                </a:solidFill>
              </a:rPr>
              <a:t>(март 2023г.)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Участники проекта : дети средней группы, родители воспитанников, воспитатель.</a:t>
            </a:r>
          </a:p>
          <a:p>
            <a:r>
              <a:rPr lang="ru-RU" u="sng" dirty="0" smtClean="0">
                <a:solidFill>
                  <a:schemeClr val="bg1"/>
                </a:solidFill>
              </a:rPr>
              <a:t>Интеграция образовательных областей</a:t>
            </a:r>
            <a:r>
              <a:rPr lang="ru-RU" dirty="0" smtClean="0">
                <a:solidFill>
                  <a:schemeClr val="bg1"/>
                </a:solidFill>
              </a:rPr>
              <a:t>: </a:t>
            </a:r>
            <a:r>
              <a:rPr lang="ru-RU" i="1" dirty="0" smtClean="0">
                <a:solidFill>
                  <a:schemeClr val="bg1"/>
                </a:solidFill>
              </a:rPr>
              <a:t>«Познавательное развитие»</a:t>
            </a:r>
            <a:r>
              <a:rPr lang="ru-RU" dirty="0" smtClean="0">
                <a:solidFill>
                  <a:schemeClr val="bg1"/>
                </a:solidFill>
              </a:rPr>
              <a:t>, </a:t>
            </a:r>
            <a:r>
              <a:rPr lang="ru-RU" i="1" dirty="0" smtClean="0">
                <a:solidFill>
                  <a:schemeClr val="bg1"/>
                </a:solidFill>
              </a:rPr>
              <a:t>«Социально-коммуникативное развитие»</a:t>
            </a:r>
            <a:r>
              <a:rPr lang="ru-RU" dirty="0" smtClean="0">
                <a:solidFill>
                  <a:schemeClr val="bg1"/>
                </a:solidFill>
              </a:rPr>
              <a:t>, </a:t>
            </a:r>
            <a:r>
              <a:rPr lang="ru-RU" i="1" dirty="0" smtClean="0">
                <a:solidFill>
                  <a:schemeClr val="bg1"/>
                </a:solidFill>
              </a:rPr>
              <a:t>«Художественно-эстетическое развитие»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Цели проекта :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 Развитие устойчивого интереса к сказке.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 раскрытие ценности совместного творчества детей и их родителей.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Задачи проекта :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1. Вызвать у детей интерес к книгам, их рассматриванию </a:t>
            </a:r>
            <a:r>
              <a:rPr lang="ru-RU" i="1" dirty="0" smtClean="0">
                <a:solidFill>
                  <a:schemeClr val="bg1"/>
                </a:solidFill>
              </a:rPr>
              <a:t>(вместе со взрослыми и самостоятельно)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2. Расширить представления детей о сказках.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3. Развивать традиции семейного чтения.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4. Продолжать пополнять уголок чтения новыми  книгами 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задачи проекта.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План  проекта :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1. Чтение русских народных сказок в ходе НОД и в свободной деятельности;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2. Рассматривание иллюстраций к русским народным сказкам, выполненных разными художниками –иллюстраторами </a:t>
            </a:r>
            <a:r>
              <a:rPr lang="ru-RU" i="1" dirty="0" smtClean="0">
                <a:solidFill>
                  <a:schemeClr val="bg1"/>
                </a:solidFill>
              </a:rPr>
              <a:t>(Рачева Е. М, Васнецова Ю. А.)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3. Оформление выставки рисунков </a:t>
            </a:r>
            <a:r>
              <a:rPr lang="ru-RU" i="1" dirty="0" smtClean="0">
                <a:solidFill>
                  <a:schemeClr val="bg1"/>
                </a:solidFill>
              </a:rPr>
              <a:t>«С  мамой сказку мы читали». Совместная работа родителей и детей.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4. Драматизация сказки </a:t>
            </a:r>
            <a:r>
              <a:rPr lang="ru-RU" i="1" dirty="0" smtClean="0">
                <a:solidFill>
                  <a:schemeClr val="bg1"/>
                </a:solidFill>
              </a:rPr>
              <a:t>«Репка»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5. Акция «Подари книгу детскому саду»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6. Экскурсия в  библиотеку – </a:t>
            </a:r>
            <a:r>
              <a:rPr lang="ru-RU" i="1" dirty="0" smtClean="0">
                <a:solidFill>
                  <a:schemeClr val="bg1"/>
                </a:solidFill>
              </a:rPr>
              <a:t>«Дом, где живут сказки».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проекта.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Для повышения интереса к книге, любви к чтению мной был разработан проект </a:t>
            </a:r>
            <a:r>
              <a:rPr lang="ru-RU" i="1" dirty="0" smtClean="0">
                <a:solidFill>
                  <a:schemeClr val="bg1"/>
                </a:solidFill>
              </a:rPr>
              <a:t>«Эти мудрые русские сказки!»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Детская сказка - это первая и немаловажная ступень ребёнка к познанию окружающего его мира. Слушая сказку, ребёнок незаметно подсознательно впитывает жизненно важную для него информацию. При помощи сказки легче всего рассказать малышу первые и самые важные принципы нравственности: что такое </a:t>
            </a:r>
            <a:r>
              <a:rPr lang="ru-RU" i="1" dirty="0" smtClean="0">
                <a:solidFill>
                  <a:schemeClr val="bg1"/>
                </a:solidFill>
              </a:rPr>
              <a:t>«хорошо»</a:t>
            </a:r>
            <a:r>
              <a:rPr lang="ru-RU" dirty="0" smtClean="0">
                <a:solidFill>
                  <a:schemeClr val="bg1"/>
                </a:solidFill>
              </a:rPr>
              <a:t> и что такое "плохо". Сказки детям дают простор для воображения.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Народные сказки учат. Они всегда заканчиваются победой добра. Добро побеждает, а зло наказывается. Ребёнок может представить себя положительным героем, ведь в сказках герой всегда будет вознаграждён, а злодей наказан.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Трудно переоценить значение сказки в жизни ребёнка. В детской сказке он найдёт всё самое важное и необходимое ему в дальнейшей жизни.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607455" y="3964785"/>
            <a:ext cx="207170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НОД «Сказка в гости к нам пришла».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250793" y="3750471"/>
            <a:ext cx="2143141" cy="264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4357686" y="1428736"/>
            <a:ext cx="342902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917422" y="1297100"/>
            <a:ext cx="245137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28596" y="2500306"/>
            <a:ext cx="371477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Знакомство с художниками –иллюстраторами.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464843" y="1893083"/>
            <a:ext cx="378621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2857488" y="1500174"/>
            <a:ext cx="3286148" cy="351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Выставка рисунков «С мамой сказку мы читали».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842" y="2788868"/>
            <a:ext cx="288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140826" y="1574422"/>
            <a:ext cx="288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78563" y="2178835"/>
            <a:ext cx="4643470" cy="3714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Драматизация сказки «Репка».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286248" y="2214554"/>
            <a:ext cx="464347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5985</TotalTime>
  <Words>94</Words>
  <PresentationFormat>Экран (4:3)</PresentationFormat>
  <Paragraphs>43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Проект среднесрочный  в средней группе  «Эти мудрые русские сказки». Проект подготовила воспитатель:  Виноградова Т.В.</vt:lpstr>
      <vt:lpstr>Слайд 2</vt:lpstr>
      <vt:lpstr>Цели и задачи проекта.</vt:lpstr>
      <vt:lpstr>План проекта.</vt:lpstr>
      <vt:lpstr>Актуальность .</vt:lpstr>
      <vt:lpstr>НОД «Сказка в гости к нам пришла».</vt:lpstr>
      <vt:lpstr>Знакомство с художниками –иллюстраторами.</vt:lpstr>
      <vt:lpstr>Выставка рисунков «С мамой сказку мы читали».</vt:lpstr>
      <vt:lpstr>Драматизация сказки «Репка».</vt:lpstr>
      <vt:lpstr>Акция «Подари книгу детскому саду»</vt:lpstr>
      <vt:lpstr>Экскурсия в библиотеку «Дом ,в котором живут сказки».</vt:lpstr>
      <vt:lpstr>Вывод 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среднесрочный  в средней группе  «Эти мудрые русские сказки». Проект подготовила воспитатель:  Виноградова Т.В.</dc:title>
  <dc:creator>таня</dc:creator>
  <cp:lastModifiedBy>таня</cp:lastModifiedBy>
  <cp:revision>8</cp:revision>
  <dcterms:created xsi:type="dcterms:W3CDTF">2023-03-14T09:15:37Z</dcterms:created>
  <dcterms:modified xsi:type="dcterms:W3CDTF">2023-03-29T11:38:20Z</dcterms:modified>
</cp:coreProperties>
</file>