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16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19F1A-4B36-4DE2-899A-A19A90C2AB75}" type="datetimeFigureOut">
              <a:rPr lang="ru-RU" smtClean="0"/>
              <a:t>04.04.2023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C0F70-3026-4ADD-96F8-F3D2724747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08602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19F1A-4B36-4DE2-899A-A19A90C2AB75}" type="datetimeFigureOut">
              <a:rPr lang="ru-RU" smtClean="0"/>
              <a:t>04.04.2023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C0F70-3026-4ADD-96F8-F3D2724747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2009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19F1A-4B36-4DE2-899A-A19A90C2AB75}" type="datetimeFigureOut">
              <a:rPr lang="ru-RU" smtClean="0"/>
              <a:t>04.04.2023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C0F70-3026-4ADD-96F8-F3D2724747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82164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19F1A-4B36-4DE2-899A-A19A90C2AB75}" type="datetimeFigureOut">
              <a:rPr lang="ru-RU" smtClean="0"/>
              <a:t>04.04.2023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C0F70-3026-4ADD-96F8-F3D2724747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07888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19F1A-4B36-4DE2-899A-A19A90C2AB75}" type="datetimeFigureOut">
              <a:rPr lang="ru-RU" smtClean="0"/>
              <a:t>04.04.2023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C0F70-3026-4ADD-96F8-F3D2724747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40681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19F1A-4B36-4DE2-899A-A19A90C2AB75}" type="datetimeFigureOut">
              <a:rPr lang="ru-RU" smtClean="0"/>
              <a:t>04.04.2023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C0F70-3026-4ADD-96F8-F3D2724747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35070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19F1A-4B36-4DE2-899A-A19A90C2AB75}" type="datetimeFigureOut">
              <a:rPr lang="ru-RU" smtClean="0"/>
              <a:t>04.04.2023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C0F70-3026-4ADD-96F8-F3D2724747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48856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19F1A-4B36-4DE2-899A-A19A90C2AB75}" type="datetimeFigureOut">
              <a:rPr lang="ru-RU" smtClean="0"/>
              <a:t>04.04.2023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C0F70-3026-4ADD-96F8-F3D2724747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9273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19F1A-4B36-4DE2-899A-A19A90C2AB75}" type="datetimeFigureOut">
              <a:rPr lang="ru-RU" smtClean="0"/>
              <a:t>04.04.2023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C0F70-3026-4ADD-96F8-F3D2724747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3445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19F1A-4B36-4DE2-899A-A19A90C2AB75}" type="datetimeFigureOut">
              <a:rPr lang="ru-RU" smtClean="0"/>
              <a:t>04.04.2023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C0F70-3026-4ADD-96F8-F3D2724747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5728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19F1A-4B36-4DE2-899A-A19A90C2AB75}" type="datetimeFigureOut">
              <a:rPr lang="ru-RU" smtClean="0"/>
              <a:t>04.04.2023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C0F70-3026-4ADD-96F8-F3D2724747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690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A19F1A-4B36-4DE2-899A-A19A90C2AB75}" type="datetimeFigureOut">
              <a:rPr lang="ru-RU" smtClean="0"/>
              <a:t>04.04.2023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9C0F70-3026-4ADD-96F8-F3D2724747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874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865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71600" y="476672"/>
            <a:ext cx="74888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Тime New Roman"/>
              </a:rPr>
              <a:t>Муниципальное бюджетное дошкольное образовательное учреждение</a:t>
            </a:r>
          </a:p>
          <a:p>
            <a:pPr algn="ctr"/>
            <a:r>
              <a:rPr lang="ru-RU" sz="1600" b="1" dirty="0">
                <a:latin typeface="Тime New Roman"/>
              </a:rPr>
              <a:t>«Детский сад «Лукоморье» структурное подразделение «Улыбка»</a:t>
            </a:r>
          </a:p>
          <a:p>
            <a:pPr algn="ctr"/>
            <a:endParaRPr lang="ru-RU" sz="1600" b="1" dirty="0">
              <a:latin typeface="Тime New Rom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89607" y="2132856"/>
            <a:ext cx="66247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Тime New Roman"/>
              </a:rPr>
              <a:t>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тему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:«АРТ-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студия, креативные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графические 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редакторы с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рисунками в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качестве средства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активации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речевой деятельности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 дошкольного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возраста в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технике «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Друдлы»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32040" y="4797151"/>
            <a:ext cx="404648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Подготовили: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Улановская Г.Н </a:t>
            </a: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Хорошевская М.В.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6649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79512" y="372282"/>
            <a:ext cx="8640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«Нарисуй свой друдл и придумай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ему название»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3" name="Picture 3" descr="C:\Users\vladi\Pictures\друдлы\IMG_20221125_07455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104" y="1857561"/>
            <a:ext cx="4354672" cy="3108595"/>
          </a:xfrm>
          <a:prstGeom prst="rect">
            <a:avLst/>
          </a:prstGeom>
          <a:noFill/>
          <a:ln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79512" y="1152829"/>
            <a:ext cx="44631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 птица, клоун, шляпа, дом, компас, ручка, гусеница, солнце)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vladi\Pictures\друдлы\IMG_20221124_15345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2704" y="3573016"/>
            <a:ext cx="4320480" cy="3074315"/>
          </a:xfrm>
          <a:prstGeom prst="rect">
            <a:avLst/>
          </a:prstGeom>
          <a:noFill/>
          <a:ln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1147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634" y="-26488"/>
            <a:ext cx="9190633" cy="688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267744" y="510506"/>
            <a:ext cx="4680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«Отгадай, какая сказка?»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7" name="Picture 3" descr="C:\Users\vladi\Pictures\друдлы\IMG_20221122_15363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988" y="1412776"/>
            <a:ext cx="3984263" cy="3528392"/>
          </a:xfrm>
          <a:prstGeom prst="rect">
            <a:avLst/>
          </a:prstGeom>
          <a:noFill/>
          <a:ln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C:\Users\vladi\Pictures\друдлы\IMG_20221122_15365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3155" y="2348880"/>
            <a:ext cx="3888432" cy="3528392"/>
          </a:xfrm>
          <a:prstGeom prst="rect">
            <a:avLst/>
          </a:prstGeom>
          <a:noFill/>
          <a:ln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9041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691680" y="436775"/>
            <a:ext cx="5688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«Составь рассказ»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1" name="Picture 3" descr="C:\Users\vladi\Pictures\друдлы\IMG_20221122_15352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564904"/>
            <a:ext cx="3960440" cy="3312368"/>
          </a:xfrm>
          <a:prstGeom prst="rect">
            <a:avLst/>
          </a:prstGeom>
          <a:noFill/>
          <a:ln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C:\Users\vladi\Pictures\друдлы\IMG_20221122_15344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3292"/>
            <a:ext cx="3960440" cy="3312368"/>
          </a:xfrm>
          <a:prstGeom prst="rect">
            <a:avLst/>
          </a:prstGeom>
          <a:noFill/>
          <a:ln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6026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99592" y="548680"/>
            <a:ext cx="7648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«Работа с магнитным конструктором»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5" name="Picture 3" descr="C:\Users\vladi\Pictures\друдлы\IMG_20221124_15575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1268760"/>
            <a:ext cx="3706601" cy="2766049"/>
          </a:xfrm>
          <a:prstGeom prst="rect">
            <a:avLst/>
          </a:prstGeom>
          <a:noFill/>
          <a:ln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C:\Users\vladi\Pictures\друдлы\IMG_20221124_15533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268759"/>
            <a:ext cx="3698938" cy="2766049"/>
          </a:xfrm>
          <a:prstGeom prst="rect">
            <a:avLst/>
          </a:prstGeom>
          <a:noFill/>
          <a:ln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7" name="Picture 5" descr="C:\Users\vladi\Pictures\друдлы\IMG_20221124_15540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682" y="4615672"/>
            <a:ext cx="2736304" cy="2183728"/>
          </a:xfrm>
          <a:prstGeom prst="rect">
            <a:avLst/>
          </a:prstGeom>
          <a:noFill/>
          <a:ln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555991" y="4246340"/>
            <a:ext cx="9924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itchFamily="18" charset="0"/>
              </a:rPr>
              <a:t>(клоун)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75351" y="4246340"/>
            <a:ext cx="13492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(солнце)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98488" y="4246340"/>
            <a:ext cx="20510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(полицейский)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550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115616" y="620688"/>
            <a:ext cx="6840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«Работа с конструктором из фетра»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9" name="Picture 3" descr="C:\Users\vladi\Pictures\друдлы\IMG_20221125_12304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63313"/>
            <a:ext cx="3455528" cy="2592288"/>
          </a:xfrm>
          <a:prstGeom prst="rect">
            <a:avLst/>
          </a:prstGeom>
          <a:noFill/>
          <a:ln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C:\Users\vladi\Pictures\друдлы\IMG_20221124_15451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8898" y="1263313"/>
            <a:ext cx="3474036" cy="2592288"/>
          </a:xfrm>
          <a:prstGeom prst="rect">
            <a:avLst/>
          </a:prstGeom>
          <a:noFill/>
          <a:ln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1" name="Picture 5" descr="C:\Users\vladi\Pictures\друдлы\IMG_20221124_15450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907262"/>
            <a:ext cx="2808312" cy="2853114"/>
          </a:xfrm>
          <a:prstGeom prst="rect">
            <a:avLst/>
          </a:prstGeom>
          <a:noFill/>
          <a:ln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244787" y="5292971"/>
            <a:ext cx="1873654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портрет брата)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163588" y="3888255"/>
            <a:ext cx="13681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(машина)</a:t>
            </a:r>
          </a:p>
        </p:txBody>
      </p:sp>
    </p:spTree>
    <p:extLst>
      <p:ext uri="{BB962C8B-B14F-4D97-AF65-F5344CB8AC3E}">
        <p14:creationId xmlns:p14="http://schemas.microsoft.com/office/powerpoint/2010/main" val="2187750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919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23528" y="801714"/>
            <a:ext cx="864096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Друдлы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учат нас смотреть на мир без ярлыков и подходить ко всему креативно, видеть привычные объекты и наделять их невероятными способностями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0491" y="2420888"/>
            <a:ext cx="2780186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56148" y="5015283"/>
            <a:ext cx="78488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«Учитесь у детей иногда быть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детьми.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никто другие видят оригинальные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картины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окружающем нас мире».</a:t>
            </a:r>
          </a:p>
        </p:txBody>
      </p:sp>
    </p:spTree>
    <p:extLst>
      <p:ext uri="{BB962C8B-B14F-4D97-AF65-F5344CB8AC3E}">
        <p14:creationId xmlns:p14="http://schemas.microsoft.com/office/powerpoint/2010/main" val="1231733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3270"/>
            <a:ext cx="9144000" cy="7061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9512" y="2764065"/>
            <a:ext cx="878497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СПАСИБО ЗА ВНИМАНИЕ!</a:t>
            </a:r>
            <a:endParaRPr lang="ru-RU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08317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0" y="1"/>
            <a:ext cx="9143999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23528" y="2060847"/>
            <a:ext cx="8568952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Формирование устной речи и навыков речевого общения с окружающим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ри помощи использования техники «Друдлы».</a:t>
            </a: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Познакомить детей с символами графических рисунков, учить оперировать ими на листе бумаги и экране монитора, которые способствуют оптимизации перехода от наглядно-образного к абстрактному и креативному мышлению в технике «Друдлы».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Развивать связную и монологическую речь, внимание, воображение.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Совершенствовать у детей умение систематизировать предметы и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аргументировать свои решения.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Способствовать воспитанию творческой инициативы детей.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772341" y="332656"/>
            <a:ext cx="28083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«В душе каждого ребенка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Есть невидимые струны.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Если тронуть их умело рукой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Они красиво зазвучат.»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     В.А. Сухомлинский</a:t>
            </a: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2295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412776"/>
            <a:ext cx="6768751" cy="4968552"/>
          </a:xfrm>
          <a:prstGeom prst="rect">
            <a:avLst/>
          </a:prstGeom>
          <a:noFill/>
          <a:ln w="19050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699791" y="439658"/>
            <a:ext cx="3888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«Что такое друдлы?»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583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6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06071" y="578745"/>
            <a:ext cx="852953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рудлы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это черно - белые картинки загадки, смотря на которые совершенно невозможно точно сказать что это. Самый лучший ответ тот, который мало кому придет в голову, но услышав его, рисунок кажется очевидным. Смысл друдлов, придумать как можно больше вариантов видения картинки.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640" y="2764065"/>
            <a:ext cx="7034398" cy="3794667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8767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" y="-99392"/>
            <a:ext cx="9144000" cy="6957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79512" y="548680"/>
            <a:ext cx="8712968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рудлы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– являются методическим инструментарием эйдетики.</a:t>
            </a:r>
          </a:p>
          <a:p>
            <a:pPr algn="just"/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«Эйдетика»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(«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эйдос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») от греческого «образ» – это метод развития</a:t>
            </a: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бразного мышления, воображения и памяти.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«Эйдетика»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– это раздел психологии, который исследует способность мозга ясно представлять образы.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Принципы использования друдлов:</a:t>
            </a:r>
          </a:p>
          <a:p>
            <a:pPr marL="342900" indent="-342900"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Поэтапное усложнение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от простого к сложному;</a:t>
            </a:r>
          </a:p>
          <a:p>
            <a:pPr marL="342900" indent="-342900"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Насыщение игрового 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задания новизной объектов;</a:t>
            </a:r>
          </a:p>
          <a:p>
            <a:pPr marL="342900" indent="-342900"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Постепенное увеличение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количества друдлов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8775" y="2132856"/>
            <a:ext cx="4213705" cy="4128317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8904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411760" y="332656"/>
            <a:ext cx="40324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Догадайся, что это?»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758" y="1619869"/>
            <a:ext cx="4220003" cy="288032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 descr="C:\Users\vladi\Pictures\друдлы\IMG_20221122_15370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790630"/>
            <a:ext cx="4220003" cy="2880320"/>
          </a:xfrm>
          <a:prstGeom prst="rect">
            <a:avLst/>
          </a:prstGeom>
          <a:noFill/>
          <a:ln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8222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888261" y="188640"/>
            <a:ext cx="3816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«Дорисуй друдлы»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7" name="Picture 3" descr="C:\Users\vladi\Pictures\друдлы\IMG_20221122_15414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379" y="711860"/>
            <a:ext cx="3165066" cy="2016224"/>
          </a:xfrm>
          <a:prstGeom prst="rect">
            <a:avLst/>
          </a:prstGeom>
          <a:noFill/>
          <a:ln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vladi\Pictures\друдлы\IMG_20221122_15463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711861"/>
            <a:ext cx="3165066" cy="2016223"/>
          </a:xfrm>
          <a:prstGeom prst="rect">
            <a:avLst/>
          </a:prstGeom>
          <a:noFill/>
          <a:ln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C:\Users\vladi\Pictures\друдлы\IMG_20221122_16060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0154" y="3789040"/>
            <a:ext cx="3528392" cy="2790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3" name="Picture 9" descr="C:\Users\vladi\Pictures\друдлы\IMG_20221122_16061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1893" y="3799597"/>
            <a:ext cx="2691300" cy="2790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C:\Users\vladi\Pictures\друдлы\IMG_20221122_160626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858" y="3789040"/>
            <a:ext cx="2664296" cy="2790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07704" y="3429000"/>
            <a:ext cx="5472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606507" y="3430265"/>
            <a:ext cx="8379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5859" y="3344844"/>
            <a:ext cx="26642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(кошка, горы, рысь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,)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13745" y="3107246"/>
            <a:ext cx="33843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(зонт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сестра, заяц, Земля, Марс,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маска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79655" y="3344844"/>
            <a:ext cx="25557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(светофор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сланец)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1758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267744" y="427191"/>
            <a:ext cx="4752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«Что здесь лишнее?»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5" name="Picture 3" descr="C:\Users\vladi\Pictures\друдлы\IMG_20221122_15312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92796"/>
            <a:ext cx="3960440" cy="3564396"/>
          </a:xfrm>
          <a:prstGeom prst="rect">
            <a:avLst/>
          </a:prstGeom>
          <a:noFill/>
          <a:ln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vladi\Pictures\друдлы\IMG_20221122_15305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020" y="1592796"/>
            <a:ext cx="3960440" cy="3564396"/>
          </a:xfrm>
          <a:prstGeom prst="rect">
            <a:avLst/>
          </a:prstGeom>
          <a:noFill/>
          <a:ln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8138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961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843808" y="332656"/>
            <a:ext cx="35283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«Угадай мелодию»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20" name="Picture 4" descr="C:\Users\vladi\Pictures\друдлы\IMG_20221122_15284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96752"/>
            <a:ext cx="3840427" cy="3096344"/>
          </a:xfrm>
          <a:prstGeom prst="rect">
            <a:avLst/>
          </a:prstGeom>
          <a:noFill/>
          <a:ln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C:\Users\vladi\Pictures\друдлы\IMG_20221122_15291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765277"/>
            <a:ext cx="3528392" cy="3240360"/>
          </a:xfrm>
          <a:prstGeom prst="rect">
            <a:avLst/>
          </a:prstGeom>
          <a:noFill/>
          <a:ln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6805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4702</TotalTime>
  <Words>439</Words>
  <Application>Microsoft Office PowerPoint</Application>
  <PresentationFormat>Экран (4:3)</PresentationFormat>
  <Paragraphs>68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Владислав Улановский</dc:creator>
  <cp:lastModifiedBy>Дом</cp:lastModifiedBy>
  <cp:revision>67</cp:revision>
  <dcterms:created xsi:type="dcterms:W3CDTF">2022-11-22T19:01:48Z</dcterms:created>
  <dcterms:modified xsi:type="dcterms:W3CDTF">2023-04-04T15:32:17Z</dcterms:modified>
</cp:coreProperties>
</file>