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923A-4EBC-4BFB-8C46-E5E1160EC62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F17B-1E45-46A2-8033-95BB57F113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613623214_19-p-fon-dlya-prezentatsii-figur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Дорожка здоровья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Средняя группа №5 «Колокольчики»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Воспитатель: Волгина Д.С.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13623214_19-p-fon-dlya-prezentatsii-figur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Ходьба по массажным дорожкам – это прекрасное средство тренировки мышц стопы. Ребенок ставит ножку по разному, поэтому по разному работают различные мышцы, а нервные окончания получают различные сигналы. И все это происходит в игре, благодаря чему ребенок испытывает положительные эмоции. </a:t>
            </a:r>
            <a:endParaRPr lang="ru-RU" sz="2400" dirty="0"/>
          </a:p>
        </p:txBody>
      </p:sp>
      <p:pic>
        <p:nvPicPr>
          <p:cNvPr id="1026" name="Picture 2" descr="C:\Users\Администратор\Desktop\f0e7b95fe9123d5b14f476f760f4458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11153"/>
            <a:ext cx="4138376" cy="274684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851_dlya-chego-nuzhny-massazhnye-i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7542"/>
            <a:ext cx="3873566" cy="271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Универсальность дорожки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Обыкновенной ходьбой по различным поверхностям можно лечить любую часть тела, любой орган, любой сустав. </a:t>
            </a:r>
          </a:p>
          <a:p>
            <a:r>
              <a:rPr lang="ru-RU" dirty="0" smtClean="0"/>
              <a:t>Доступность дорожки: не нужно никаких навыков и умений, один раз достаточно пройти, преодолев страх и легкий дискомфорт, а затем при повторной ходьбе уже получаешь удовольствие.</a:t>
            </a:r>
          </a:p>
          <a:p>
            <a:r>
              <a:rPr lang="ru-RU" dirty="0" smtClean="0"/>
              <a:t>Простота применения: стопа всегда с тобой. Эффективность наступает через 2-3 недели ежедневного хождения по Дорожке здоровья в течении 3-4 минут в день.</a:t>
            </a:r>
          </a:p>
          <a:p>
            <a:r>
              <a:rPr lang="ru-RU" dirty="0" smtClean="0"/>
              <a:t>Абсолютная безопасность: стимуляция точек соответствия органам приводит к предупреждению образования плоскостопия и излечению его. </a:t>
            </a:r>
          </a:p>
          <a:p>
            <a:r>
              <a:rPr lang="ru-RU" dirty="0" smtClean="0"/>
              <a:t>Это лечебная система создана самой природой , а человек ее умело применяет.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профилактика плоскостопия. </a:t>
            </a:r>
          </a:p>
          <a:p>
            <a:r>
              <a:rPr lang="ru-RU" b="1" dirty="0" smtClean="0"/>
              <a:t>Задачи: </a:t>
            </a:r>
            <a:r>
              <a:rPr lang="ru-RU" dirty="0" smtClean="0"/>
              <a:t>развивать координацию движений, равновесие, стимулировать работу внутренних органов. </a:t>
            </a:r>
          </a:p>
          <a:p>
            <a:r>
              <a:rPr lang="ru-RU" dirty="0" smtClean="0"/>
              <a:t>Дорожка представляет собой 150 см в длину, 50 см в ширину. В ней 10 отсеков, которые наполнены разнообразными материалами. </a:t>
            </a:r>
          </a:p>
          <a:p>
            <a:r>
              <a:rPr lang="ru-RU" b="1" dirty="0" smtClean="0"/>
              <a:t>Материалы:</a:t>
            </a:r>
            <a:r>
              <a:rPr lang="ru-RU" dirty="0" smtClean="0"/>
              <a:t> </a:t>
            </a:r>
            <a:r>
              <a:rPr lang="ru-RU" dirty="0" err="1" smtClean="0"/>
              <a:t>Деревяные</a:t>
            </a:r>
            <a:r>
              <a:rPr lang="ru-RU" dirty="0" smtClean="0"/>
              <a:t> палочки, шнурки, пуговицы, пенопласт, пластиковые крышки, пробки, губки, крупы, семечки, разная на ощупь ткань, камушки морские и ракушки, бусинки от больших до маленьких.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создания дорожки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Дорожка здоровья\IMG_20230220_12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5400000" cy="4049999"/>
          </a:xfrm>
          <a:prstGeom prst="rect">
            <a:avLst/>
          </a:prstGeom>
          <a:noFill/>
        </p:spPr>
      </p:pic>
      <p:pic>
        <p:nvPicPr>
          <p:cNvPr id="2051" name="Picture 3" descr="F:\Дорожка здоровья\IMG_20230220_12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20736" y="2133000"/>
            <a:ext cx="5400000" cy="4049999"/>
          </a:xfrm>
          <a:prstGeom prst="rect">
            <a:avLst/>
          </a:prstGeom>
          <a:noFill/>
        </p:spPr>
      </p:pic>
      <p:pic>
        <p:nvPicPr>
          <p:cNvPr id="2052" name="Picture 4" descr="F:\Дорожка здоровья\IMG_20230220_120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628800"/>
            <a:ext cx="5400000" cy="4050000"/>
          </a:xfrm>
          <a:prstGeom prst="rect">
            <a:avLst/>
          </a:prstGeom>
          <a:noFill/>
        </p:spPr>
      </p:pic>
      <p:pic>
        <p:nvPicPr>
          <p:cNvPr id="2053" name="Picture 5" descr="F:\Дорожка здоровья\IMG_20230220_120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74770">
            <a:off x="2051345" y="1711957"/>
            <a:ext cx="5760000" cy="4320000"/>
          </a:xfrm>
          <a:prstGeom prst="rect">
            <a:avLst/>
          </a:prstGeom>
          <a:noFill/>
        </p:spPr>
      </p:pic>
      <p:pic>
        <p:nvPicPr>
          <p:cNvPr id="2054" name="Picture 6" descr="F:\Дорожка здоровья\IMG_20230220_1206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691680" y="1556792"/>
            <a:ext cx="5400000" cy="4050000"/>
          </a:xfrm>
          <a:prstGeom prst="rect">
            <a:avLst/>
          </a:prstGeom>
          <a:noFill/>
        </p:spPr>
      </p:pic>
      <p:pic>
        <p:nvPicPr>
          <p:cNvPr id="2055" name="Picture 7" descr="F:\Дорожка здоровья\IMG_20230220_1206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1412776"/>
            <a:ext cx="5400000" cy="4050000"/>
          </a:xfrm>
          <a:prstGeom prst="rect">
            <a:avLst/>
          </a:prstGeom>
          <a:noFill/>
        </p:spPr>
      </p:pic>
      <p:pic>
        <p:nvPicPr>
          <p:cNvPr id="2056" name="Picture 8" descr="F:\Дорожка здоровья\IMG_20230220_1206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1412776"/>
            <a:ext cx="5400000" cy="4050000"/>
          </a:xfrm>
          <a:prstGeom prst="rect">
            <a:avLst/>
          </a:prstGeom>
          <a:noFill/>
        </p:spPr>
      </p:pic>
      <p:pic>
        <p:nvPicPr>
          <p:cNvPr id="2057" name="Picture 9" descr="F:\Дорожка здоровья\IMG_20230220_1206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1052736"/>
            <a:ext cx="5400000" cy="4049999"/>
          </a:xfrm>
          <a:prstGeom prst="rect">
            <a:avLst/>
          </a:prstGeom>
          <a:noFill/>
        </p:spPr>
      </p:pic>
      <p:pic>
        <p:nvPicPr>
          <p:cNvPr id="2058" name="Picture 10" descr="F:\Дорожка здоровья\IMG_20230220_0844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196752"/>
            <a:ext cx="5400000" cy="4050000"/>
          </a:xfrm>
          <a:prstGeom prst="rect">
            <a:avLst/>
          </a:prstGeom>
          <a:noFill/>
        </p:spPr>
      </p:pic>
      <p:pic>
        <p:nvPicPr>
          <p:cNvPr id="2059" name="Picture 11" descr="F:\Дорожка здоровья\IMG_20230220_0844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1880776" y="1583720"/>
            <a:ext cx="5400000" cy="405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Дорожка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рожка здоровья\IMG_20230220_12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9894" y="1693051"/>
            <a:ext cx="5902799" cy="442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на практике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Дорожка здоровья\IMG_20230220_12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39832" y="1818000"/>
            <a:ext cx="5760000" cy="4320000"/>
          </a:xfrm>
          <a:prstGeom prst="rect">
            <a:avLst/>
          </a:prstGeom>
          <a:noFill/>
        </p:spPr>
      </p:pic>
      <p:pic>
        <p:nvPicPr>
          <p:cNvPr id="1027" name="Picture 3" descr="D:\Дорожка здоровья\IMG_20230220_124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07784" y="1818000"/>
            <a:ext cx="5760000" cy="4320000"/>
          </a:xfrm>
          <a:prstGeom prst="rect">
            <a:avLst/>
          </a:prstGeom>
          <a:noFill/>
        </p:spPr>
      </p:pic>
      <p:pic>
        <p:nvPicPr>
          <p:cNvPr id="1028" name="Picture 4" descr="D:\Дорожка здоровья\IMG_20230220_124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91760" y="1818000"/>
            <a:ext cx="5760000" cy="4320000"/>
          </a:xfrm>
          <a:prstGeom prst="rect">
            <a:avLst/>
          </a:prstGeom>
          <a:noFill/>
        </p:spPr>
      </p:pic>
      <p:pic>
        <p:nvPicPr>
          <p:cNvPr id="1029" name="Picture 5" descr="D:\Дорожка здоровья\IMG_20230220_124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547744" y="1818000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43136948_14-adonius-club-p-fon-dlya-prezentatsii-zdorovii-obraz-zhizn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Дорожка здоровья </vt:lpstr>
      <vt:lpstr>Слайд 2</vt:lpstr>
      <vt:lpstr>Универсальность дорожки</vt:lpstr>
      <vt:lpstr>Слайд 4</vt:lpstr>
      <vt:lpstr>Этапы создания дорожки здоровья</vt:lpstr>
      <vt:lpstr>Дорожка здоровья</vt:lpstr>
      <vt:lpstr>Применение на практике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Дорожка здоровья</dc:title>
  <dc:creator>Прльзователь</dc:creator>
  <cp:lastModifiedBy>Прльзователь</cp:lastModifiedBy>
  <cp:revision>17</cp:revision>
  <dcterms:created xsi:type="dcterms:W3CDTF">2023-02-13T10:00:07Z</dcterms:created>
  <dcterms:modified xsi:type="dcterms:W3CDTF">2023-02-21T09:19:20Z</dcterms:modified>
</cp:coreProperties>
</file>