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88"/>
            <a:ext cx="9252520" cy="7039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u="sng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ДАРЫ  МОРЯ</a:t>
            </a:r>
            <a:endParaRPr lang="ru-RU" sz="8800" b="1" i="1" u="sng" dirty="0">
              <a:solidFill>
                <a:schemeClr val="tx2">
                  <a:lumMod val="1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84984"/>
            <a:ext cx="4716016" cy="364387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284984"/>
            <a:ext cx="4644008" cy="3553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4644008" cy="3744416"/>
          </a:xfrm>
          <a:prstGeom prst="rect">
            <a:avLst/>
          </a:prstGeom>
        </p:spPr>
      </p:pic>
      <p:pic>
        <p:nvPicPr>
          <p:cNvPr id="7170" name="Picture 2" descr="C:\Documents and Settings\User\Рабочий стол\Презентация\четыр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0"/>
            <a:ext cx="4726832" cy="341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10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Презентация\5Морские обитател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80512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Презентация\6Витами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8" y="0"/>
            <a:ext cx="9150888" cy="7029400"/>
          </a:xfrm>
        </p:spPr>
      </p:pic>
    </p:spTree>
    <p:extLst>
      <p:ext uri="{BB962C8B-B14F-4D97-AF65-F5344CB8AC3E}">
        <p14:creationId xmlns:p14="http://schemas.microsoft.com/office/powerpoint/2010/main" val="10128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Documents and Settings\User\Рабочий стол\Презентация\11Блюдо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32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User\Рабочий стол\Презентация\10Блюдо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Рабочий стол\Презентация\12Блюдо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860032" cy="371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ser\Рабочий стол\Презентация\13Блюдо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4464496" cy="37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9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Documents and Settings\User\Рабочий стол\Презентация\15Водорос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336704" cy="6840760"/>
          </a:xfrm>
        </p:spPr>
      </p:pic>
    </p:spTree>
    <p:extLst>
      <p:ext uri="{BB962C8B-B14F-4D97-AF65-F5344CB8AC3E}">
        <p14:creationId xmlns:p14="http://schemas.microsoft.com/office/powerpoint/2010/main" val="28888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" y="0"/>
            <a:ext cx="9147441" cy="6860580"/>
          </a:xfrm>
        </p:spPr>
      </p:pic>
    </p:spTree>
    <p:extLst>
      <p:ext uri="{BB962C8B-B14F-4D97-AF65-F5344CB8AC3E}">
        <p14:creationId xmlns:p14="http://schemas.microsoft.com/office/powerpoint/2010/main" val="21741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User\Рабочий стол\Презентация\Мор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8" y="-18296"/>
            <a:ext cx="9270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9559" y="332656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>
                <a:solidFill>
                  <a:schemeClr val="tx2">
                    <a:lumMod val="10000"/>
                  </a:schemeClr>
                </a:solidFill>
              </a:rPr>
              <a:t>Определить истинность </a:t>
            </a:r>
            <a:r>
              <a:rPr lang="ru-RU" sz="4000" b="1" i="1" u="sng" dirty="0" smtClean="0">
                <a:solidFill>
                  <a:schemeClr val="tx2">
                    <a:lumMod val="10000"/>
                  </a:schemeClr>
                </a:solidFill>
              </a:rPr>
              <a:t>утверждений</a:t>
            </a:r>
            <a:r>
              <a:rPr lang="ru-RU" sz="4000" b="1" i="1" u="sng" dirty="0">
                <a:solidFill>
                  <a:schemeClr val="tx2">
                    <a:lumMod val="10000"/>
                  </a:schemeClr>
                </a:solidFill>
              </a:rPr>
              <a:t>:</a:t>
            </a:r>
            <a:r>
              <a:rPr lang="ru-RU" sz="4000" u="sng" dirty="0">
                <a:solidFill>
                  <a:schemeClr val="tx2">
                    <a:lumMod val="10000"/>
                  </a:schemeClr>
                </a:solidFill>
              </a:rPr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92168"/>
            <a:ext cx="874846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300" b="1" i="1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1. Йод </a:t>
            </a:r>
            <a:r>
              <a:rPr lang="ru-RU" sz="2300" b="1" i="1" dirty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– важный микроэлемент, которым богаты морепродукты.</a:t>
            </a:r>
          </a:p>
          <a:p>
            <a:pPr>
              <a:lnSpc>
                <a:spcPct val="200000"/>
              </a:lnSpc>
            </a:pPr>
            <a:r>
              <a:rPr lang="ru-RU" sz="2300" b="1" i="1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2. Морской </a:t>
            </a:r>
            <a:r>
              <a:rPr lang="ru-RU" sz="2300" b="1" i="1" dirty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лук – </a:t>
            </a:r>
            <a:r>
              <a:rPr lang="ru-RU" sz="2300" b="1" i="1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ламинария.                                                             3. Витамин </a:t>
            </a:r>
            <a:r>
              <a:rPr lang="ru-RU" sz="2300" b="1" i="1" dirty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А отвечает за рост.</a:t>
            </a:r>
          </a:p>
          <a:p>
            <a:pPr>
              <a:lnSpc>
                <a:spcPct val="200000"/>
              </a:lnSpc>
            </a:pPr>
            <a:r>
              <a:rPr lang="ru-RU" sz="2300" b="1" i="1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4. Морепродукты </a:t>
            </a:r>
            <a:r>
              <a:rPr lang="ru-RU" sz="2300" b="1" i="1" dirty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богаты белком.</a:t>
            </a:r>
          </a:p>
          <a:p>
            <a:pPr>
              <a:lnSpc>
                <a:spcPct val="200000"/>
              </a:lnSpc>
            </a:pPr>
            <a:r>
              <a:rPr lang="ru-RU" sz="2300" b="1" i="1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5. Агар-агар - </a:t>
            </a:r>
            <a:r>
              <a:rPr lang="ru-RU" sz="2300" b="1" i="1" dirty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вещество для приготовления мармелада.</a:t>
            </a:r>
          </a:p>
          <a:p>
            <a:pPr>
              <a:lnSpc>
                <a:spcPct val="200000"/>
              </a:lnSpc>
            </a:pPr>
            <a:r>
              <a:rPr lang="ru-RU" sz="2300" b="1" i="1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6. Краб </a:t>
            </a:r>
            <a:r>
              <a:rPr lang="ru-RU" sz="2300" b="1" i="1" dirty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– это морская рыба.</a:t>
            </a:r>
          </a:p>
        </p:txBody>
      </p:sp>
    </p:spTree>
    <p:extLst>
      <p:ext uri="{BB962C8B-B14F-4D97-AF65-F5344CB8AC3E}">
        <p14:creationId xmlns:p14="http://schemas.microsoft.com/office/powerpoint/2010/main" val="15680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145</TotalTime>
  <Words>55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7</cp:revision>
  <dcterms:modified xsi:type="dcterms:W3CDTF">2015-02-25T13:17:15Z</dcterms:modified>
</cp:coreProperties>
</file>