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86" r:id="rId4"/>
    <p:sldId id="258" r:id="rId5"/>
    <p:sldId id="259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8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0" autoAdjust="0"/>
    <p:restoredTop sz="89260" autoAdjust="0"/>
  </p:normalViewPr>
  <p:slideViewPr>
    <p:cSldViewPr>
      <p:cViewPr varScale="1">
        <p:scale>
          <a:sx n="61" d="100"/>
          <a:sy n="61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ACFA9-87D6-45CA-B893-C3DE586D62CD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4050-4341-4B7F-8738-42E558589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44050-4341-4B7F-8738-42E5585897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danlik.ru/wp-content/uploads/2014/06/Strannyjj-malchik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uniqbrend.ru/375-4702-large/3d-osminog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potolokspec.ru/wp-content/uploads/kleevye-kraski-dlya-vnutrennih-rabot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img.ugugu.ru/img/754739/zmeya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rukodelie.by/articles/ribka4.jpg" TargetMode="Externa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hippoland.net/media/catalog/product/cache/1/image/9df78eab33525d08d6e5fb8d27136e95/3/5/35272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st.depositphotos.com/1724125/1282/v/950/depositphotos_12822111-Cartoon-vampire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st.depositphotos.com/1354412/1284/v/170/depositphotos_12842939-Gentleman-Pickle-In-A-Top-Hat-and-Bow-Tie-Cartoon-Character.jpg" TargetMode="Externa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ml-dom.ru/files/mldom2-skaf-8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eruditov.net/_pu/2/46838244.jpg" TargetMode="Externa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user.vse42.ru/files/ui-4f434c809e5c61.11466298.jpe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1?ie=UTF8&amp;field-author=Diane+Muldrow&amp;search-alias=books&amp;text=Diane+Muldrow&amp;sort=relevancerank" TargetMode="External"/><Relationship Id="rId2" Type="http://schemas.openxmlformats.org/officeDocument/2006/relationships/hyperlink" Target="http://www.multitran.ru/c/m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s/ref=dp_byline_sr_book_2?ie=UTF8&amp;field-author=Bob+Staake&amp;search-alias=books&amp;text=Bob+Staake&amp;sort=relevancer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822" y="2967335"/>
            <a:ext cx="5556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Our </a:t>
            </a:r>
            <a:r>
              <a:rPr lang="en-US" sz="5400" b="1" cap="all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Funny</a:t>
            </a:r>
            <a:r>
              <a:rPr lang="en-US" sz="5400" b="1" cap="all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ABC 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12360" y="10490"/>
            <a:ext cx="8162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001" y="79532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This </a:t>
            </a:r>
            <a:r>
              <a:rPr lang="en-US" sz="4800" dirty="0" smtClean="0">
                <a:solidFill>
                  <a:srgbClr val="FF0000"/>
                </a:solidFill>
              </a:rPr>
              <a:t>i</a:t>
            </a:r>
            <a:r>
              <a:rPr lang="en-US" sz="4800" dirty="0" smtClean="0"/>
              <a:t>nsect is </a:t>
            </a:r>
            <a:r>
              <a:rPr lang="en-US" sz="4800" dirty="0" smtClean="0">
                <a:solidFill>
                  <a:srgbClr val="FF0000"/>
                </a:solidFill>
              </a:rPr>
              <a:t>i</a:t>
            </a:r>
            <a:r>
              <a:rPr lang="en-US" sz="4800" dirty="0" smtClean="0"/>
              <a:t>ll and it </a:t>
            </a:r>
            <a:r>
              <a:rPr lang="en-US" sz="4800" dirty="0" smtClean="0">
                <a:solidFill>
                  <a:srgbClr val="FF0000"/>
                </a:solidFill>
              </a:rPr>
              <a:t>i</a:t>
            </a:r>
            <a:r>
              <a:rPr lang="en-US" sz="4800" dirty="0" smtClean="0"/>
              <a:t>gnores </a:t>
            </a:r>
            <a:r>
              <a:rPr lang="en-US" sz="4800" dirty="0" smtClean="0">
                <a:solidFill>
                  <a:srgbClr val="FF0000"/>
                </a:solidFill>
              </a:rPr>
              <a:t>i</a:t>
            </a:r>
            <a:r>
              <a:rPr lang="en-US" sz="4800" dirty="0" smtClean="0"/>
              <a:t>ce cream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584" y="2364980"/>
            <a:ext cx="3744416" cy="446969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64980"/>
            <a:ext cx="3512547" cy="4469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184" y="3726899"/>
            <a:ext cx="1801762" cy="17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787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</a:t>
            </a:r>
            <a:r>
              <a:rPr lang="en-US" sz="4800" dirty="0" smtClean="0">
                <a:solidFill>
                  <a:srgbClr val="FF0000"/>
                </a:solidFill>
              </a:rPr>
              <a:t> j</a:t>
            </a:r>
            <a:r>
              <a:rPr lang="en-US" sz="4800" dirty="0" smtClean="0"/>
              <a:t>ackal </a:t>
            </a:r>
            <a:r>
              <a:rPr lang="en-US" sz="4800" dirty="0" smtClean="0">
                <a:solidFill>
                  <a:srgbClr val="FF0000"/>
                </a:solidFill>
              </a:rPr>
              <a:t>j</a:t>
            </a:r>
            <a:r>
              <a:rPr lang="en-US" sz="4800" dirty="0" smtClean="0"/>
              <a:t>umps in the </a:t>
            </a:r>
            <a:r>
              <a:rPr lang="en-US" sz="4800" dirty="0" smtClean="0">
                <a:solidFill>
                  <a:srgbClr val="FF0000"/>
                </a:solidFill>
              </a:rPr>
              <a:t>j</a:t>
            </a:r>
            <a:r>
              <a:rPr lang="en-US" sz="4800" dirty="0" smtClean="0"/>
              <a:t>ungle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0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Jj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6096000" cy="42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456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24" y="820958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This </a:t>
            </a:r>
            <a:r>
              <a:rPr lang="en-US" sz="4800" dirty="0" smtClean="0">
                <a:solidFill>
                  <a:srgbClr val="FF0000"/>
                </a:solidFill>
              </a:rPr>
              <a:t>k</a:t>
            </a:r>
            <a:r>
              <a:rPr lang="en-US" sz="4800" dirty="0" smtClean="0"/>
              <a:t>angaroo </a:t>
            </a:r>
            <a:r>
              <a:rPr lang="en-US" sz="4800" dirty="0" smtClean="0">
                <a:solidFill>
                  <a:srgbClr val="FF0000"/>
                </a:solidFill>
              </a:rPr>
              <a:t>k</a:t>
            </a:r>
            <a:r>
              <a:rPr lang="en-US" sz="4800" dirty="0" smtClean="0"/>
              <a:t>isses   </a:t>
            </a:r>
            <a:r>
              <a:rPr lang="en-US" sz="4800" dirty="0" smtClean="0">
                <a:solidFill>
                  <a:srgbClr val="FF0000"/>
                </a:solidFill>
              </a:rPr>
              <a:t>k</a:t>
            </a:r>
            <a:r>
              <a:rPr lang="en-US" sz="4800" dirty="0" smtClean="0"/>
              <a:t>oala in the </a:t>
            </a:r>
            <a:r>
              <a:rPr lang="en-US" sz="4800" dirty="0" smtClean="0">
                <a:solidFill>
                  <a:srgbClr val="FF0000"/>
                </a:solidFill>
              </a:rPr>
              <a:t>k</a:t>
            </a:r>
            <a:r>
              <a:rPr lang="en-US" sz="4800" dirty="0" smtClean="0"/>
              <a:t>itchen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5661" y="-357053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643314"/>
            <a:ext cx="3429571" cy="32146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9880"/>
            <a:ext cx="4048120" cy="4048120"/>
          </a:xfrm>
          <a:prstGeom prst="rect">
            <a:avLst/>
          </a:prstGeom>
        </p:spPr>
      </p:pic>
      <p:pic>
        <p:nvPicPr>
          <p:cNvPr id="7" name="Рисунок 6" descr="презентация.bmp"/>
          <p:cNvPicPr>
            <a:picLocks noChangeAspect="1"/>
          </p:cNvPicPr>
          <p:nvPr/>
        </p:nvPicPr>
        <p:blipFill>
          <a:blip r:embed="rId5"/>
          <a:srcRect t="53165"/>
          <a:stretch>
            <a:fillRect/>
          </a:stretch>
        </p:blipFill>
        <p:spPr>
          <a:xfrm>
            <a:off x="4143372" y="4500570"/>
            <a:ext cx="1597682" cy="16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6491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</a:t>
            </a:r>
            <a:r>
              <a:rPr lang="en-US" sz="4800" dirty="0" smtClean="0">
                <a:solidFill>
                  <a:srgbClr val="FF0000"/>
                </a:solidFill>
              </a:rPr>
              <a:t>l</a:t>
            </a:r>
            <a:r>
              <a:rPr lang="en-US" sz="4800" dirty="0" smtClean="0"/>
              <a:t>ion </a:t>
            </a:r>
            <a:r>
              <a:rPr lang="en-US" sz="4800" dirty="0" smtClean="0">
                <a:solidFill>
                  <a:srgbClr val="FF0000"/>
                </a:solidFill>
              </a:rPr>
              <a:t>l</a:t>
            </a:r>
            <a:r>
              <a:rPr lang="en-US" sz="4800" dirty="0" smtClean="0"/>
              <a:t>ooks for </a:t>
            </a:r>
            <a:r>
              <a:rPr lang="en-US" sz="4800" dirty="0" smtClean="0">
                <a:solidFill>
                  <a:srgbClr val="FF0000"/>
                </a:solidFill>
              </a:rPr>
              <a:t>l</a:t>
            </a:r>
            <a:r>
              <a:rPr lang="en-US" sz="4800" dirty="0" smtClean="0"/>
              <a:t>unch.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188640"/>
            <a:ext cx="1008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Ll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719626"/>
            <a:ext cx="4032199" cy="3781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7" y="2595756"/>
            <a:ext cx="59531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008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endParaRPr lang="en-US" smtClean="0"/>
          </a:p>
          <a:p>
            <a:r>
              <a:rPr lang="en-US" sz="4800" smtClean="0">
                <a:solidFill>
                  <a:srgbClr val="FF0000"/>
                </a:solidFill>
              </a:rPr>
              <a:t>M</a:t>
            </a:r>
            <a:r>
              <a:rPr lang="en-US" sz="4800" smtClean="0"/>
              <a:t>y </a:t>
            </a:r>
            <a:r>
              <a:rPr lang="en-US" sz="4800" smtClean="0">
                <a:solidFill>
                  <a:srgbClr val="FF0000"/>
                </a:solidFill>
              </a:rPr>
              <a:t>m</a:t>
            </a:r>
            <a:r>
              <a:rPr lang="en-US" sz="4800" smtClean="0"/>
              <a:t>erry </a:t>
            </a:r>
            <a:r>
              <a:rPr lang="en-US" sz="4800" smtClean="0">
                <a:solidFill>
                  <a:srgbClr val="FF0000"/>
                </a:solidFill>
              </a:rPr>
              <a:t>m</a:t>
            </a:r>
            <a:r>
              <a:rPr lang="en-US" sz="4800" smtClean="0"/>
              <a:t>onkey </a:t>
            </a:r>
            <a:r>
              <a:rPr lang="en-US" sz="4800" smtClean="0">
                <a:solidFill>
                  <a:srgbClr val="FF0000"/>
                </a:solidFill>
              </a:rPr>
              <a:t>m</a:t>
            </a:r>
            <a:r>
              <a:rPr lang="en-US" sz="4800" smtClean="0"/>
              <a:t>akes </a:t>
            </a:r>
            <a:r>
              <a:rPr lang="en-US" sz="4800" smtClean="0">
                <a:solidFill>
                  <a:srgbClr val="FF0000"/>
                </a:solidFill>
              </a:rPr>
              <a:t>m</a:t>
            </a:r>
            <a:r>
              <a:rPr lang="en-US" sz="4800" smtClean="0"/>
              <a:t>usic for </a:t>
            </a:r>
            <a:r>
              <a:rPr lang="en-US" sz="4800" smtClean="0">
                <a:solidFill>
                  <a:srgbClr val="FF0000"/>
                </a:solidFill>
              </a:rPr>
              <a:t>m</a:t>
            </a:r>
            <a:r>
              <a:rPr lang="en-US" sz="4800" smtClean="0"/>
              <a:t>oney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944"/>
            <a:ext cx="226215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Mm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30" name="Picture 6" descr="285085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pic>
        <p:nvPicPr>
          <p:cNvPr id="26632" name="Picture 8" descr="0_740b6_4299508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8" y="2693988"/>
            <a:ext cx="4992687" cy="4392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180975" y="0"/>
            <a:ext cx="9793288" cy="7100888"/>
          </a:xfrm>
          <a:prstGeom prst="rect">
            <a:avLst/>
          </a:prstGeom>
          <a:solidFill>
            <a:srgbClr val="4613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203575" y="620713"/>
            <a:ext cx="2879725" cy="2879725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116013" y="5300663"/>
            <a:ext cx="7343775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The moon melts in the morning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0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4800" smtClean="0"/>
              <a:t>My </a:t>
            </a:r>
            <a:r>
              <a:rPr lang="en-US" altLang="ru-RU" sz="4800" smtClean="0">
                <a:solidFill>
                  <a:srgbClr val="FF3300"/>
                </a:solidFill>
              </a:rPr>
              <a:t>n</a:t>
            </a:r>
            <a:r>
              <a:rPr lang="en-US" altLang="ru-RU" sz="4800" smtClean="0"/>
              <a:t>oisy </a:t>
            </a:r>
            <a:r>
              <a:rPr lang="en-US" altLang="ru-RU" sz="4800" smtClean="0">
                <a:solidFill>
                  <a:srgbClr val="FF3300"/>
                </a:solidFill>
              </a:rPr>
              <a:t>n</a:t>
            </a:r>
            <a:r>
              <a:rPr lang="en-US" altLang="ru-RU" sz="4800" smtClean="0"/>
              <a:t>eighbour </a:t>
            </a:r>
            <a:r>
              <a:rPr lang="en-US" altLang="ru-RU" sz="4800" smtClean="0">
                <a:solidFill>
                  <a:srgbClr val="FF3300"/>
                </a:solidFill>
              </a:rPr>
              <a:t>n</a:t>
            </a:r>
            <a:r>
              <a:rPr lang="en-US" altLang="ru-RU" sz="4800" smtClean="0"/>
              <a:t>ever </a:t>
            </a:r>
            <a:r>
              <a:rPr lang="en-US" altLang="ru-RU" sz="4800" smtClean="0">
                <a:solidFill>
                  <a:srgbClr val="FF3300"/>
                </a:solidFill>
              </a:rPr>
              <a:t>n</a:t>
            </a:r>
            <a:r>
              <a:rPr lang="en-US" altLang="ru-RU" sz="4800" smtClean="0"/>
              <a:t>ods his </a:t>
            </a:r>
            <a:r>
              <a:rPr lang="en-US" altLang="ru-RU" sz="4800" smtClean="0">
                <a:solidFill>
                  <a:srgbClr val="FF3300"/>
                </a:solidFill>
              </a:rPr>
              <a:t>h</a:t>
            </a:r>
            <a:r>
              <a:rPr lang="en-US" altLang="ru-RU" sz="4800" smtClean="0"/>
              <a:t>ead.</a:t>
            </a:r>
            <a:endParaRPr lang="ru-RU" altLang="ru-RU" sz="4800" smtClean="0"/>
          </a:p>
        </p:txBody>
      </p:sp>
      <p:pic>
        <p:nvPicPr>
          <p:cNvPr id="8196" name="Picture 6" descr="http://danlik.ru/wp-content/uploads/2014/06/Strannyjj-malchik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435600" y="2060575"/>
            <a:ext cx="29400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00892" y="0"/>
            <a:ext cx="1656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Nn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800" dirty="0" smtClean="0"/>
              <a:t>This </a:t>
            </a:r>
            <a:r>
              <a:rPr lang="en-US" altLang="ru-RU" sz="4800" dirty="0" smtClean="0">
                <a:solidFill>
                  <a:srgbClr val="FF3300"/>
                </a:solidFill>
              </a:rPr>
              <a:t>o</a:t>
            </a:r>
            <a:r>
              <a:rPr lang="en-US" altLang="ru-RU" sz="4800" dirty="0" smtClean="0"/>
              <a:t>ctopus </a:t>
            </a:r>
            <a:r>
              <a:rPr lang="en-US" altLang="ru-RU" sz="4800" dirty="0" smtClean="0">
                <a:solidFill>
                  <a:srgbClr val="FF3300"/>
                </a:solidFill>
              </a:rPr>
              <a:t>o</a:t>
            </a:r>
            <a:r>
              <a:rPr lang="en-US" altLang="ru-RU" sz="4800" dirty="0" smtClean="0"/>
              <a:t>rders an </a:t>
            </a:r>
            <a:r>
              <a:rPr lang="en-US" altLang="ru-RU" sz="4800" dirty="0" err="1" smtClean="0">
                <a:solidFill>
                  <a:srgbClr val="FF3300"/>
                </a:solidFill>
              </a:rPr>
              <a:t>o</a:t>
            </a:r>
            <a:r>
              <a:rPr lang="en-US" altLang="ru-RU" sz="4800" dirty="0" err="1" smtClean="0"/>
              <a:t>melette</a:t>
            </a:r>
            <a:r>
              <a:rPr lang="en-US" altLang="ru-RU" sz="4800" dirty="0" smtClean="0"/>
              <a:t> with </a:t>
            </a:r>
            <a:r>
              <a:rPr lang="en-US" altLang="ru-RU" sz="4800" dirty="0" smtClean="0">
                <a:solidFill>
                  <a:srgbClr val="FF3300"/>
                </a:solidFill>
              </a:rPr>
              <a:t>o</a:t>
            </a:r>
            <a:r>
              <a:rPr lang="en-US" altLang="ru-RU" sz="4800" dirty="0" smtClean="0"/>
              <a:t>lives. </a:t>
            </a:r>
            <a:endParaRPr lang="ru-RU" altLang="ru-RU" sz="4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4" descr="http://www.uniqbrend.ru/375-4702-large/3d-osminog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2565400"/>
            <a:ext cx="44989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858016" y="500042"/>
            <a:ext cx="1678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Oo</a:t>
            </a:r>
            <a:endParaRPr lang="ru-RU" sz="96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33" y="3367088"/>
            <a:ext cx="3225821" cy="241936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800" dirty="0" smtClean="0"/>
              <a:t>This </a:t>
            </a:r>
            <a:r>
              <a:rPr lang="en-US" altLang="ru-RU" sz="4800" dirty="0" smtClean="0">
                <a:solidFill>
                  <a:srgbClr val="FF3300"/>
                </a:solidFill>
              </a:rPr>
              <a:t>p</a:t>
            </a:r>
            <a:r>
              <a:rPr lang="en-US" altLang="ru-RU" sz="4800" dirty="0" smtClean="0"/>
              <a:t>ussy cat </a:t>
            </a:r>
            <a:r>
              <a:rPr lang="en-US" altLang="ru-RU" sz="4800" dirty="0" smtClean="0">
                <a:solidFill>
                  <a:srgbClr val="FF3300"/>
                </a:solidFill>
              </a:rPr>
              <a:t>p</a:t>
            </a:r>
            <a:r>
              <a:rPr lang="en-US" altLang="ru-RU" sz="4800" dirty="0" smtClean="0"/>
              <a:t>aints  </a:t>
            </a:r>
            <a:r>
              <a:rPr lang="en-US" altLang="ru-RU" sz="4800" dirty="0" smtClean="0">
                <a:solidFill>
                  <a:srgbClr val="FF3300"/>
                </a:solidFill>
              </a:rPr>
              <a:t>p</a:t>
            </a:r>
            <a:r>
              <a:rPr lang="en-US" altLang="ru-RU" sz="4800" dirty="0" smtClean="0"/>
              <a:t>resents to </a:t>
            </a:r>
            <a:r>
              <a:rPr lang="en-US" altLang="ru-RU" sz="4800" dirty="0" smtClean="0">
                <a:solidFill>
                  <a:srgbClr val="FF3300"/>
                </a:solidFill>
              </a:rPr>
              <a:t>p</a:t>
            </a:r>
            <a:r>
              <a:rPr lang="en-US" altLang="ru-RU" sz="4800" dirty="0" smtClean="0"/>
              <a:t>anda.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pic>
        <p:nvPicPr>
          <p:cNvPr id="10245" name="Picture 5" descr="http://potolokspec.ru/wp-content/uploads/kleevye-kraski-dlya-vnutrennih-rabot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4427538"/>
            <a:ext cx="36353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72330" y="0"/>
            <a:ext cx="15007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Pp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97" y="2481263"/>
            <a:ext cx="6657975" cy="443865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396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800" dirty="0" smtClean="0"/>
              <a:t>This </a:t>
            </a:r>
            <a:r>
              <a:rPr lang="en-US" altLang="ru-RU" sz="4800" dirty="0" smtClean="0">
                <a:solidFill>
                  <a:srgbClr val="FF3300"/>
                </a:solidFill>
              </a:rPr>
              <a:t>q</a:t>
            </a:r>
            <a:r>
              <a:rPr lang="en-US" altLang="ru-RU" sz="4800" dirty="0" smtClean="0"/>
              <a:t>ueen of hearts quarrels </a:t>
            </a:r>
            <a:r>
              <a:rPr lang="en-US" altLang="ru-RU" sz="4800" dirty="0" smtClean="0">
                <a:solidFill>
                  <a:srgbClr val="FF3300"/>
                </a:solidFill>
              </a:rPr>
              <a:t>q</a:t>
            </a:r>
            <a:r>
              <a:rPr lang="en-US" altLang="ru-RU" sz="4800" dirty="0" smtClean="0"/>
              <a:t>uickly.</a:t>
            </a:r>
            <a:endParaRPr lang="ru-RU" altLang="ru-RU" sz="4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0"/>
            <a:ext cx="17103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Qq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44824"/>
            <a:ext cx="5619750" cy="6219825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404664"/>
            <a:ext cx="1800200" cy="1143000"/>
          </a:xfrm>
        </p:spPr>
        <p:txBody>
          <a:bodyPr>
            <a:noAutofit/>
          </a:bodyPr>
          <a:lstStyle/>
          <a:p>
            <a:r>
              <a:rPr lang="ru-RU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Аа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90044"/>
            <a:ext cx="3816589" cy="4005063"/>
          </a:xfrm>
        </p:spPr>
      </p:pic>
      <p:sp>
        <p:nvSpPr>
          <p:cNvPr id="7" name="TextBox 6"/>
          <p:cNvSpPr txBox="1"/>
          <p:nvPr/>
        </p:nvSpPr>
        <p:spPr>
          <a:xfrm>
            <a:off x="0" y="7647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 smtClean="0"/>
              <a:t>nts </a:t>
            </a:r>
            <a:r>
              <a:rPr lang="en-US" sz="7200" dirty="0" smtClean="0">
                <a:solidFill>
                  <a:srgbClr val="FF0000"/>
                </a:solidFill>
              </a:rPr>
              <a:t>a</a:t>
            </a:r>
            <a:r>
              <a:rPr lang="en-US" sz="7200" dirty="0" smtClean="0"/>
              <a:t>ttacked </a:t>
            </a:r>
            <a:r>
              <a:rPr lang="en-US" sz="7200" dirty="0" smtClean="0">
                <a:solidFill>
                  <a:srgbClr val="FF0000"/>
                </a:solidFill>
              </a:rPr>
              <a:t>a</a:t>
            </a:r>
            <a:r>
              <a:rPr lang="en-US" sz="7200" dirty="0" smtClean="0"/>
              <a:t>n </a:t>
            </a:r>
            <a:r>
              <a:rPr lang="en-US" sz="7200" dirty="0" smtClean="0">
                <a:solidFill>
                  <a:srgbClr val="FF0000"/>
                </a:solidFill>
              </a:rPr>
              <a:t>a</a:t>
            </a:r>
            <a:r>
              <a:rPr lang="en-US" sz="7200" dirty="0" smtClean="0"/>
              <a:t>pple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3222661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800" smtClean="0">
                <a:solidFill>
                  <a:srgbClr val="FF3300"/>
                </a:solidFill>
              </a:rPr>
              <a:t>This r</a:t>
            </a:r>
            <a:r>
              <a:rPr lang="en-US" altLang="ru-RU" sz="4800" smtClean="0"/>
              <a:t>hino </a:t>
            </a:r>
            <a:r>
              <a:rPr lang="en-US" altLang="ru-RU" sz="4800" smtClean="0">
                <a:solidFill>
                  <a:srgbClr val="FF3300"/>
                </a:solidFill>
              </a:rPr>
              <a:t>r</a:t>
            </a:r>
            <a:r>
              <a:rPr lang="en-US" altLang="ru-RU" sz="4800" smtClean="0"/>
              <a:t>an a </a:t>
            </a:r>
            <a:r>
              <a:rPr lang="en-US" altLang="ru-RU" sz="4800" smtClean="0">
                <a:solidFill>
                  <a:srgbClr val="FF3300"/>
                </a:solidFill>
              </a:rPr>
              <a:t>r</a:t>
            </a:r>
            <a:r>
              <a:rPr lang="en-US" altLang="ru-RU" sz="4800" smtClean="0"/>
              <a:t>ace with a </a:t>
            </a:r>
            <a:r>
              <a:rPr lang="en-US" altLang="ru-RU" sz="4800" smtClean="0">
                <a:solidFill>
                  <a:srgbClr val="FF3300"/>
                </a:solidFill>
              </a:rPr>
              <a:t>r</a:t>
            </a:r>
            <a:r>
              <a:rPr lang="en-US" altLang="ru-RU" sz="4800" smtClean="0"/>
              <a:t>abbit.</a:t>
            </a:r>
            <a:endParaRPr lang="ru-RU" altLang="ru-RU" sz="48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0"/>
            <a:ext cx="13147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Rr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3459956"/>
            <a:ext cx="4572000" cy="299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40" y="2469356"/>
            <a:ext cx="3333750" cy="398145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rgbClr val="FF3300"/>
                </a:solidFill>
              </a:rPr>
              <a:t>That s</a:t>
            </a:r>
            <a:r>
              <a:rPr lang="en-US" altLang="ru-RU" sz="4800" dirty="0" smtClean="0"/>
              <a:t>nake </a:t>
            </a:r>
            <a:r>
              <a:rPr lang="en-US" altLang="ru-RU" sz="4800" dirty="0" smtClean="0">
                <a:solidFill>
                  <a:srgbClr val="FF3300"/>
                </a:solidFill>
              </a:rPr>
              <a:t>s</a:t>
            </a:r>
            <a:r>
              <a:rPr lang="en-US" altLang="ru-RU" sz="4800" dirty="0" smtClean="0"/>
              <a:t>aw </a:t>
            </a:r>
            <a:r>
              <a:rPr lang="en-US" altLang="ru-RU" sz="4800" dirty="0" smtClean="0">
                <a:solidFill>
                  <a:srgbClr val="FF3300"/>
                </a:solidFill>
              </a:rPr>
              <a:t>s</a:t>
            </a:r>
            <a:r>
              <a:rPr lang="en-US" altLang="ru-RU" sz="4800" dirty="0" smtClean="0"/>
              <a:t>ome </a:t>
            </a:r>
            <a:r>
              <a:rPr lang="en-US" altLang="ru-RU" sz="4800" dirty="0" smtClean="0">
                <a:solidFill>
                  <a:srgbClr val="FF3300"/>
                </a:solidFill>
              </a:rPr>
              <a:t>s</a:t>
            </a:r>
            <a:r>
              <a:rPr lang="en-US" altLang="ru-RU" sz="4800" dirty="0" smtClean="0"/>
              <a:t>tarfish in the </a:t>
            </a:r>
            <a:r>
              <a:rPr lang="en-US" altLang="ru-RU" sz="4800" dirty="0" smtClean="0">
                <a:solidFill>
                  <a:srgbClr val="FF3300"/>
                </a:solidFill>
              </a:rPr>
              <a:t>s</a:t>
            </a:r>
            <a:r>
              <a:rPr lang="en-US" altLang="ru-RU" sz="4800" dirty="0" smtClean="0"/>
              <a:t>ea. </a:t>
            </a:r>
            <a:endParaRPr lang="ru-RU" altLang="ru-RU" sz="4800" dirty="0" smtClean="0"/>
          </a:p>
        </p:txBody>
      </p:sp>
      <p:pic>
        <p:nvPicPr>
          <p:cNvPr id="13316" name="Picture 4" descr="http://img.ugugu.ru/img/754739/zmey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3800" y="2500306"/>
            <a:ext cx="4140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rukodelie.by/articles/ribka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2862263"/>
            <a:ext cx="3995738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86644" y="0"/>
            <a:ext cx="12570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Ss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rgbClr val="FF0000"/>
                </a:solidFill>
              </a:rPr>
              <a:t>T</a:t>
            </a:r>
            <a:r>
              <a:rPr lang="en-US" altLang="ru-RU" sz="4800" dirty="0" smtClean="0"/>
              <a:t>his</a:t>
            </a:r>
            <a:r>
              <a:rPr lang="en-US" altLang="ru-RU" sz="4800" dirty="0" smtClean="0">
                <a:solidFill>
                  <a:srgbClr val="FF3300"/>
                </a:solidFill>
              </a:rPr>
              <a:t>  t</a:t>
            </a:r>
            <a:r>
              <a:rPr lang="en-US" altLang="ru-RU" sz="4800" dirty="0" smtClean="0"/>
              <a:t>arantula</a:t>
            </a:r>
            <a:r>
              <a:rPr lang="en-US" altLang="ru-RU" sz="4800" dirty="0" smtClean="0">
                <a:solidFill>
                  <a:srgbClr val="FF3300"/>
                </a:solidFill>
              </a:rPr>
              <a:t> </a:t>
            </a:r>
            <a:r>
              <a:rPr lang="en-US" altLang="ru-RU" sz="4800" dirty="0" smtClean="0"/>
              <a:t>is</a:t>
            </a:r>
            <a:r>
              <a:rPr lang="en-US" altLang="ru-RU" sz="4800" dirty="0" smtClean="0">
                <a:solidFill>
                  <a:srgbClr val="FF3300"/>
                </a:solidFill>
              </a:rPr>
              <a:t> t</a:t>
            </a:r>
            <a:r>
              <a:rPr lang="en-US" altLang="ru-RU" sz="4800" dirty="0" smtClean="0"/>
              <a:t>ired</a:t>
            </a:r>
            <a:r>
              <a:rPr lang="en-US" altLang="ru-RU" sz="4800" dirty="0" smtClean="0">
                <a:solidFill>
                  <a:srgbClr val="FF3300"/>
                </a:solidFill>
              </a:rPr>
              <a:t> t</a:t>
            </a:r>
            <a:r>
              <a:rPr lang="en-US" altLang="ru-RU" sz="4800" dirty="0" smtClean="0"/>
              <a:t>oday</a:t>
            </a:r>
            <a:r>
              <a:rPr lang="en-US" altLang="ru-RU" sz="4800" dirty="0" smtClean="0">
                <a:solidFill>
                  <a:srgbClr val="FF3300"/>
                </a:solidFill>
              </a:rPr>
              <a:t>.</a:t>
            </a:r>
            <a:r>
              <a:rPr lang="ru-RU" altLang="ru-RU" sz="4800" dirty="0" smtClean="0"/>
              <a:t> </a:t>
            </a:r>
          </a:p>
        </p:txBody>
      </p:sp>
      <p:pic>
        <p:nvPicPr>
          <p:cNvPr id="14341" name="Picture 4" descr="http://www.hippoland.net/media/catalog/product/cache/1/image/9df78eab33525d08d6e5fb8d27136e95/3/5/3527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916238" y="2305050"/>
            <a:ext cx="622776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214290"/>
            <a:ext cx="1220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Tt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rgbClr val="FF3300"/>
                </a:solidFill>
              </a:rPr>
              <a:t>U</a:t>
            </a:r>
            <a:r>
              <a:rPr lang="en-US" altLang="ru-RU" sz="4800" dirty="0" smtClean="0"/>
              <a:t>ncle’s </a:t>
            </a:r>
            <a:r>
              <a:rPr lang="en-US" altLang="ru-RU" sz="4800" dirty="0" smtClean="0">
                <a:solidFill>
                  <a:srgbClr val="FF3300"/>
                </a:solidFill>
              </a:rPr>
              <a:t>u</a:t>
            </a:r>
            <a:r>
              <a:rPr lang="en-US" altLang="ru-RU" sz="4800" dirty="0" smtClean="0"/>
              <a:t>mbrella was </a:t>
            </a:r>
            <a:r>
              <a:rPr lang="en-US" altLang="ru-RU" sz="4800" dirty="0" smtClean="0">
                <a:solidFill>
                  <a:srgbClr val="FF3300"/>
                </a:solidFill>
              </a:rPr>
              <a:t>u</a:t>
            </a:r>
            <a:r>
              <a:rPr lang="en-US" altLang="ru-RU" sz="4800" dirty="0" smtClean="0"/>
              <a:t>nique</a:t>
            </a:r>
            <a:endParaRPr lang="ru-RU" altLang="ru-RU" sz="4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0"/>
            <a:ext cx="16482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Uu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61368"/>
            <a:ext cx="7620000" cy="4752975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endParaRPr lang="en-US" altLang="ru-RU" sz="4800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US" altLang="ru-RU" sz="4800" dirty="0" smtClean="0"/>
              <a:t>The</a:t>
            </a:r>
            <a:r>
              <a:rPr lang="en-US" altLang="ru-RU" sz="4800" dirty="0" smtClean="0">
                <a:solidFill>
                  <a:srgbClr val="FF3300"/>
                </a:solidFill>
              </a:rPr>
              <a:t> V</a:t>
            </a:r>
            <a:r>
              <a:rPr lang="en-US" altLang="ru-RU" sz="4800" dirty="0" smtClean="0"/>
              <a:t>elvet </a:t>
            </a:r>
            <a:r>
              <a:rPr lang="en-US" altLang="ru-RU" sz="4800" dirty="0" smtClean="0">
                <a:solidFill>
                  <a:srgbClr val="FF3300"/>
                </a:solidFill>
              </a:rPr>
              <a:t>v</a:t>
            </a:r>
            <a:r>
              <a:rPr lang="en-US" altLang="ru-RU" sz="4800" dirty="0" smtClean="0"/>
              <a:t>egetable </a:t>
            </a:r>
            <a:r>
              <a:rPr lang="en-US" altLang="ru-RU" sz="4800" dirty="0" smtClean="0">
                <a:solidFill>
                  <a:srgbClr val="FF3300"/>
                </a:solidFill>
              </a:rPr>
              <a:t>v</a:t>
            </a:r>
            <a:r>
              <a:rPr lang="en-US" altLang="ru-RU" sz="4800" dirty="0" smtClean="0"/>
              <a:t>isited a </a:t>
            </a:r>
            <a:r>
              <a:rPr lang="en-US" altLang="ru-RU" sz="4800" dirty="0" smtClean="0">
                <a:solidFill>
                  <a:srgbClr val="FF3300"/>
                </a:solidFill>
              </a:rPr>
              <a:t>v</a:t>
            </a:r>
            <a:r>
              <a:rPr lang="en-US" altLang="ru-RU" sz="4800" dirty="0" smtClean="0"/>
              <a:t>ampire.</a:t>
            </a:r>
            <a:endParaRPr lang="ru-RU" altLang="ru-RU" sz="4800" dirty="0" smtClean="0"/>
          </a:p>
        </p:txBody>
      </p:sp>
      <p:pic>
        <p:nvPicPr>
          <p:cNvPr id="16388" name="Picture 4" descr="http://st.depositphotos.com/1724125/1282/v/950/depositphotos_12822111-Cartoon-vampir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00488" y="3141663"/>
            <a:ext cx="46005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st.depositphotos.com/1354412/1284/v/170/depositphotos_12842939-Gentleman-Pickle-In-A-Top-Hat-and-Bow-Tie-Cartoon-Character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944563" y="3644900"/>
            <a:ext cx="2738437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86644" y="357166"/>
            <a:ext cx="1494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Vv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z="4800" dirty="0" smtClean="0"/>
              <a:t>The</a:t>
            </a:r>
            <a:r>
              <a:rPr lang="en-US" altLang="ru-RU" sz="4800" dirty="0" smtClean="0">
                <a:solidFill>
                  <a:srgbClr val="FF3300"/>
                </a:solidFill>
              </a:rPr>
              <a:t> w</a:t>
            </a:r>
            <a:r>
              <a:rPr lang="en-US" altLang="ru-RU" sz="4800" dirty="0" smtClean="0"/>
              <a:t>icked </a:t>
            </a:r>
            <a:r>
              <a:rPr lang="en-US" altLang="ru-RU" sz="4800" dirty="0" smtClean="0">
                <a:solidFill>
                  <a:srgbClr val="FF3300"/>
                </a:solidFill>
              </a:rPr>
              <a:t>w</a:t>
            </a:r>
            <a:r>
              <a:rPr lang="en-US" altLang="ru-RU" sz="4800" dirty="0" smtClean="0"/>
              <a:t>orm </a:t>
            </a:r>
            <a:r>
              <a:rPr lang="en-US" altLang="ru-RU" sz="4800" dirty="0" smtClean="0">
                <a:solidFill>
                  <a:srgbClr val="FF3300"/>
                </a:solidFill>
              </a:rPr>
              <a:t>w</a:t>
            </a:r>
            <a:r>
              <a:rPr lang="en-US" altLang="ru-RU" sz="4800" dirty="0" smtClean="0"/>
              <a:t>oke in the </a:t>
            </a:r>
            <a:r>
              <a:rPr lang="en-US" altLang="ru-RU" sz="4800" dirty="0" smtClean="0">
                <a:solidFill>
                  <a:srgbClr val="FF3300"/>
                </a:solidFill>
              </a:rPr>
              <a:t>w</a:t>
            </a:r>
            <a:r>
              <a:rPr lang="en-US" altLang="ru-RU" sz="4800" dirty="0" smtClean="0"/>
              <a:t>ardrobe.</a:t>
            </a:r>
            <a:endParaRPr lang="ru-RU" altLang="ru-RU" sz="4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02175" y="2420938"/>
            <a:ext cx="4441825" cy="4679950"/>
            <a:chOff x="2789" y="1372"/>
            <a:chExt cx="2798" cy="2948"/>
          </a:xfrm>
        </p:grpSpPr>
        <p:pic>
          <p:nvPicPr>
            <p:cNvPr id="17413" name="Picture 4" descr="http://ml-dom.ru/files/mldom2-skaf-8.pn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789" y="1372"/>
              <a:ext cx="2798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5" descr="http://eruditov.net/_pu/2/46838244.jpg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4694" y="2704"/>
              <a:ext cx="680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6715140" y="214290"/>
            <a:ext cx="22172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Ww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4800" dirty="0" smtClean="0"/>
              <a:t>The </a:t>
            </a:r>
            <a:r>
              <a:rPr lang="en-US" altLang="ru-RU" sz="4800" dirty="0" smtClean="0">
                <a:solidFill>
                  <a:srgbClr val="FF0000"/>
                </a:solidFill>
              </a:rPr>
              <a:t>x</a:t>
            </a:r>
            <a:r>
              <a:rPr lang="en-US" altLang="ru-RU" sz="4800" dirty="0" smtClean="0"/>
              <a:t>ylophone and the </a:t>
            </a:r>
            <a:r>
              <a:rPr lang="en-US" altLang="ru-RU" sz="4800" dirty="0" err="1" smtClean="0">
                <a:solidFill>
                  <a:srgbClr val="FF0000"/>
                </a:solidFill>
              </a:rPr>
              <a:t>x</a:t>
            </a:r>
            <a:r>
              <a:rPr lang="en-US" altLang="ru-RU" sz="4800" dirty="0" err="1" smtClean="0"/>
              <a:t>erox</a:t>
            </a:r>
            <a:r>
              <a:rPr lang="en-US" altLang="ru-RU" sz="4800" dirty="0" smtClean="0"/>
              <a:t> are </a:t>
            </a:r>
            <a:r>
              <a:rPr lang="en-US" altLang="ru-RU" sz="4800" dirty="0" smtClean="0">
                <a:solidFill>
                  <a:srgbClr val="FF0000"/>
                </a:solidFill>
              </a:rPr>
              <a:t>X</a:t>
            </a:r>
            <a:r>
              <a:rPr lang="en-US" altLang="ru-RU" sz="4800" dirty="0" smtClean="0"/>
              <a:t>-mas</a:t>
            </a:r>
            <a:r>
              <a:rPr lang="en-US" altLang="ru-RU" sz="4800" dirty="0"/>
              <a:t> </a:t>
            </a:r>
            <a:r>
              <a:rPr lang="en-US" altLang="ru-RU" sz="4800" dirty="0" smtClean="0"/>
              <a:t>presents</a:t>
            </a:r>
            <a:endParaRPr lang="ru-RU" altLang="ru-RU" sz="4800" dirty="0" smtClean="0"/>
          </a:p>
        </p:txBody>
      </p:sp>
      <p:pic>
        <p:nvPicPr>
          <p:cNvPr id="18436" name="Picture 5" descr="xerox-phaser-3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8850"/>
            <a:ext cx="43211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742592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90950"/>
            <a:ext cx="4191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58082" y="357166"/>
            <a:ext cx="14285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Xx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ru-RU" sz="4800" dirty="0" smtClean="0">
                <a:solidFill>
                  <a:srgbClr val="FF3300"/>
                </a:solidFill>
              </a:rPr>
              <a:t>Y</a:t>
            </a:r>
            <a:r>
              <a:rPr lang="en-US" altLang="ru-RU" sz="4800" dirty="0" smtClean="0"/>
              <a:t>oung </a:t>
            </a:r>
            <a:r>
              <a:rPr lang="en-US" altLang="ru-RU" sz="4800" dirty="0" smtClean="0">
                <a:solidFill>
                  <a:srgbClr val="FF3300"/>
                </a:solidFill>
              </a:rPr>
              <a:t>y</a:t>
            </a:r>
            <a:r>
              <a:rPr lang="en-US" altLang="ru-RU" sz="4800" dirty="0" smtClean="0"/>
              <a:t>eti </a:t>
            </a:r>
            <a:r>
              <a:rPr lang="en-US" altLang="ru-RU" sz="4800" dirty="0" smtClean="0">
                <a:solidFill>
                  <a:srgbClr val="FF3300"/>
                </a:solidFill>
              </a:rPr>
              <a:t>y</a:t>
            </a:r>
            <a:r>
              <a:rPr lang="en-US" altLang="ru-RU" sz="4800" dirty="0" smtClean="0"/>
              <a:t>elled </a:t>
            </a:r>
            <a:r>
              <a:rPr lang="en-US" altLang="ru-RU" sz="4800" dirty="0" smtClean="0">
                <a:solidFill>
                  <a:srgbClr val="FF3300"/>
                </a:solidFill>
              </a:rPr>
              <a:t>y</a:t>
            </a:r>
            <a:r>
              <a:rPr lang="en-US" altLang="ru-RU" sz="4800" dirty="0" smtClean="0"/>
              <a:t>esterday.</a:t>
            </a:r>
            <a:endParaRPr lang="ru-RU" altLang="ru-RU" sz="4800" dirty="0" smtClean="0"/>
          </a:p>
        </p:txBody>
      </p:sp>
      <p:pic>
        <p:nvPicPr>
          <p:cNvPr id="19460" name="Picture 4" descr="http://user.vse42.ru/files/ui-4f434c809e5c61.11466298.jpe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071934" y="1785927"/>
            <a:ext cx="481647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83117" y="0"/>
            <a:ext cx="13626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Yy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z="4800" dirty="0" smtClean="0"/>
              <a:t>This </a:t>
            </a:r>
            <a:r>
              <a:rPr lang="en-US" altLang="ru-RU" sz="4800" dirty="0" smtClean="0">
                <a:solidFill>
                  <a:srgbClr val="FF3300"/>
                </a:solidFill>
              </a:rPr>
              <a:t>z</a:t>
            </a:r>
            <a:r>
              <a:rPr lang="en-US" altLang="ru-RU" sz="4800" dirty="0" smtClean="0"/>
              <a:t>ebra is at the </a:t>
            </a:r>
            <a:r>
              <a:rPr lang="en-US" altLang="ru-RU" sz="4800" dirty="0" smtClean="0">
                <a:solidFill>
                  <a:srgbClr val="FF3300"/>
                </a:solidFill>
              </a:rPr>
              <a:t>z</a:t>
            </a:r>
            <a:r>
              <a:rPr lang="en-US" altLang="ru-RU" sz="4800" dirty="0" smtClean="0"/>
              <a:t>oo.</a:t>
            </a:r>
            <a:endParaRPr lang="ru-RU" altLang="ru-RU" sz="4800" dirty="0" smtClean="0"/>
          </a:p>
        </p:txBody>
      </p:sp>
      <p:pic>
        <p:nvPicPr>
          <p:cNvPr id="20484" name="Picture 5" descr="zebra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536825"/>
            <a:ext cx="5761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86644" y="0"/>
            <a:ext cx="1261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Zz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785926"/>
            <a:ext cx="6858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2800" u="sng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http://www.multitran.ru/c/m.exe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(online dictionary)</a:t>
            </a:r>
            <a:endParaRPr lang="ru-RU" sz="2800" dirty="0" smtClean="0"/>
          </a:p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2. Little Golden Picture Dictionary by 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linkClick r:id="rId3"/>
              </a:rPr>
              <a:t>Diane Muldrow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(Author), 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linkClick r:id="rId4"/>
              </a:rPr>
              <a:t>Bob Stake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(Illustrator), June 11, 2002</a:t>
            </a:r>
            <a:endParaRPr lang="ru-RU" sz="2800" dirty="0" smtClean="0"/>
          </a:p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3. </a:t>
            </a:r>
            <a:r>
              <a:rPr lang="ru-RU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Англо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русский словарь Мюллера</a:t>
            </a:r>
            <a:endParaRPr lang="ru-RU" sz="2800" dirty="0" smtClean="0"/>
          </a:p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4. 1. </a:t>
            </a:r>
            <a:r>
              <a:rPr lang="en-US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Frid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Boot, Diane (2001) Project English.</a:t>
            </a:r>
            <a:endParaRPr lang="ru-RU" sz="2800" dirty="0" smtClean="0"/>
          </a:p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5. </a:t>
            </a:r>
            <a:r>
              <a:rPr lang="en-US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Hatchinson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Tom (2000) Project English.</a:t>
            </a:r>
            <a:endParaRPr lang="ru-RU" sz="2800" dirty="0" smtClean="0"/>
          </a:p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6. Larsen-Freeman, Diane (1986) Techniques and Principles in Language       Teaching. Oxford: Oxford University Press.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42860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Sources: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9454" y="0"/>
            <a:ext cx="153599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Bb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7" name="Picture 7" descr="th?id=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6353655" cy="4214818"/>
          </a:xfrm>
          <a:prstGeom prst="rect">
            <a:avLst/>
          </a:prstGeom>
          <a:noFill/>
        </p:spPr>
      </p:pic>
      <p:pic>
        <p:nvPicPr>
          <p:cNvPr id="15365" name="Picture 5" descr="magkaja-igrushka-medvezhonok-vinni-pu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7"/>
            <a:ext cx="4500563" cy="45005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7543" y="1312347"/>
            <a:ext cx="6628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This</a:t>
            </a:r>
            <a:r>
              <a:rPr lang="en-US" sz="4800" dirty="0">
                <a:solidFill>
                  <a:srgbClr val="FF0000"/>
                </a:solidFill>
              </a:rPr>
              <a:t> b</a:t>
            </a:r>
            <a:r>
              <a:rPr lang="en-US" sz="4800" dirty="0"/>
              <a:t>ear </a:t>
            </a:r>
            <a:r>
              <a:rPr lang="en-US" sz="4800" dirty="0">
                <a:solidFill>
                  <a:srgbClr val="FF0000"/>
                </a:solidFill>
              </a:rPr>
              <a:t>b</a:t>
            </a:r>
            <a:r>
              <a:rPr lang="en-US" sz="4800" dirty="0"/>
              <a:t>ought a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r>
              <a:rPr lang="en-US" sz="4800" dirty="0" smtClean="0"/>
              <a:t>ike</a:t>
            </a:r>
            <a:endParaRPr lang="ru-RU" sz="48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</a:t>
            </a:r>
            <a:r>
              <a:rPr lang="en-US" sz="4800" dirty="0" smtClean="0">
                <a:solidFill>
                  <a:srgbClr val="FF0000"/>
                </a:solidFill>
              </a:rPr>
              <a:t> c</a:t>
            </a:r>
            <a:r>
              <a:rPr lang="en-US" sz="4800" dirty="0" smtClean="0"/>
              <a:t>rocodile </a:t>
            </a:r>
            <a:r>
              <a:rPr lang="en-US" sz="4800" dirty="0" smtClean="0">
                <a:solidFill>
                  <a:srgbClr val="FF0000"/>
                </a:solidFill>
              </a:rPr>
              <a:t>c</a:t>
            </a:r>
            <a:r>
              <a:rPr lang="en-US" sz="4800" dirty="0" smtClean="0"/>
              <a:t>an </a:t>
            </a:r>
            <a:r>
              <a:rPr lang="en-US" sz="4800" dirty="0" smtClean="0">
                <a:solidFill>
                  <a:srgbClr val="FF0000"/>
                </a:solidFill>
              </a:rPr>
              <a:t>c</a:t>
            </a:r>
            <a:r>
              <a:rPr lang="en-US" sz="4800" dirty="0" smtClean="0"/>
              <a:t>ry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404664"/>
            <a:ext cx="13516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Cc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636911"/>
            <a:ext cx="6804756" cy="38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630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inosaurs 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islike 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angers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188640"/>
            <a:ext cx="1620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Dd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5365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66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r>
              <a:rPr lang="en-US" sz="4800" dirty="0" smtClean="0"/>
              <a:t>This</a:t>
            </a:r>
            <a:r>
              <a:rPr lang="en-US" sz="4800" dirty="0" smtClean="0">
                <a:solidFill>
                  <a:srgbClr val="FF0000"/>
                </a:solidFill>
              </a:rPr>
              <a:t> e</a:t>
            </a:r>
            <a:r>
              <a:rPr lang="en-US" sz="4800" dirty="0" smtClean="0"/>
              <a:t>lephant </a:t>
            </a:r>
            <a:r>
              <a:rPr lang="en-US" sz="4800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ats </a:t>
            </a:r>
            <a:r>
              <a:rPr lang="en-US" sz="4800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ight </a:t>
            </a:r>
            <a:r>
              <a:rPr lang="en-US" sz="4800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ggs </a:t>
            </a:r>
            <a:r>
              <a:rPr lang="en-US" sz="4800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very </a:t>
            </a:r>
            <a:r>
              <a:rPr lang="en-US" sz="4800" dirty="0" smtClean="0">
                <a:solidFill>
                  <a:srgbClr val="FF0000"/>
                </a:solidFill>
              </a:rPr>
              <a:t>e</a:t>
            </a:r>
            <a:r>
              <a:rPr lang="en-US" sz="4800" dirty="0" smtClean="0"/>
              <a:t>vening</a:t>
            </a:r>
            <a:endParaRPr lang="ru-RU" sz="4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-99392"/>
            <a:ext cx="13815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Ее</a:t>
            </a:r>
          </a:p>
        </p:txBody>
      </p:sp>
      <p:pic>
        <p:nvPicPr>
          <p:cNvPr id="18437" name="Picture 5" descr="1260390346DtfY2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553785"/>
            <a:ext cx="5060950" cy="5229225"/>
          </a:xfrm>
          <a:prstGeom prst="rect">
            <a:avLst/>
          </a:prstGeom>
          <a:noFill/>
        </p:spPr>
      </p:pic>
      <p:pic>
        <p:nvPicPr>
          <p:cNvPr id="18439" name="Picture 7" descr="51631c02d7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3203575" cy="3025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2" y="2924945"/>
            <a:ext cx="5269874" cy="3331350"/>
          </a:xfrm>
        </p:spPr>
      </p:pic>
      <p:sp>
        <p:nvSpPr>
          <p:cNvPr id="4" name="Прямоугольник 3"/>
          <p:cNvSpPr/>
          <p:nvPr/>
        </p:nvSpPr>
        <p:spPr>
          <a:xfrm>
            <a:off x="7596336" y="32291"/>
            <a:ext cx="11400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Ff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60602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FF0000"/>
                </a:solidFill>
              </a:rPr>
              <a:t>f</a:t>
            </a:r>
            <a:r>
              <a:rPr lang="en-US" sz="4800" dirty="0" smtClean="0"/>
              <a:t>ish </a:t>
            </a:r>
            <a:r>
              <a:rPr lang="en-US" sz="4800" dirty="0" smtClean="0">
                <a:solidFill>
                  <a:srgbClr val="FF0000"/>
                </a:solidFill>
              </a:rPr>
              <a:t>f</a:t>
            </a:r>
            <a:r>
              <a:rPr lang="en-US" sz="4800" dirty="0" smtClean="0"/>
              <a:t>inds  </a:t>
            </a:r>
            <a:r>
              <a:rPr lang="en-US" sz="4800" dirty="0" smtClean="0">
                <a:solidFill>
                  <a:srgbClr val="FF0000"/>
                </a:solidFill>
              </a:rPr>
              <a:t>f</a:t>
            </a:r>
            <a:r>
              <a:rPr lang="en-US" sz="4800" dirty="0" smtClean="0"/>
              <a:t>riend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5145098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FF0000"/>
                </a:solidFill>
              </a:rPr>
              <a:t>g</a:t>
            </a:r>
            <a:r>
              <a:rPr lang="en-US" sz="4800" dirty="0" smtClean="0"/>
              <a:t>host </a:t>
            </a:r>
            <a:r>
              <a:rPr lang="en-US" sz="4800" dirty="0" smtClean="0">
                <a:solidFill>
                  <a:srgbClr val="FF0000"/>
                </a:solidFill>
              </a:rPr>
              <a:t>g</a:t>
            </a:r>
            <a:r>
              <a:rPr lang="en-US" sz="4800" dirty="0" smtClean="0"/>
              <a:t>rab the </a:t>
            </a:r>
            <a:r>
              <a:rPr lang="en-US" sz="4800" dirty="0" smtClean="0">
                <a:solidFill>
                  <a:srgbClr val="FF0000"/>
                </a:solidFill>
              </a:rPr>
              <a:t>g</a:t>
            </a:r>
            <a:r>
              <a:rPr lang="en-US" sz="4800" dirty="0" smtClean="0"/>
              <a:t>uitar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16632"/>
            <a:ext cx="191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Gg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8"/>
          <a:stretch>
            <a:fillRect/>
          </a:stretch>
        </p:blipFill>
        <p:spPr>
          <a:xfrm>
            <a:off x="1428728" y="2552325"/>
            <a:ext cx="5991864" cy="39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743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FF0000"/>
                </a:solidFill>
              </a:rPr>
              <a:t>h</a:t>
            </a:r>
            <a:r>
              <a:rPr lang="en-US" sz="4800" dirty="0" smtClean="0"/>
              <a:t>ackers are </a:t>
            </a:r>
            <a:r>
              <a:rPr lang="en-US" sz="4800" dirty="0" smtClean="0">
                <a:solidFill>
                  <a:srgbClr val="FF0000"/>
                </a:solidFill>
              </a:rPr>
              <a:t>h</a:t>
            </a:r>
            <a:r>
              <a:rPr lang="en-US" sz="4800" dirty="0" smtClean="0"/>
              <a:t>ooligans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16632"/>
            <a:ext cx="16225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Hh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607014" cy="37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7802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221</Words>
  <Application>Microsoft Office PowerPoint</Application>
  <PresentationFormat>Экран (4:3)</PresentationFormat>
  <Paragraphs>65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Тема Office</vt:lpstr>
      <vt:lpstr>Презентация PowerPoint</vt:lpstr>
      <vt:lpstr>Аа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Аа</dc:title>
  <cp:lastModifiedBy>Vera</cp:lastModifiedBy>
  <cp:revision>42</cp:revision>
  <dcterms:modified xsi:type="dcterms:W3CDTF">2019-07-30T18:15:22Z</dcterms:modified>
</cp:coreProperties>
</file>