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4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76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20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9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7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2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4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7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6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7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9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8F10-7ADA-4BD2-8E9E-6EB952EF3B5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A6C0F7-FCDB-4391-AE6B-33D85CF7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0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174B7-ADD7-4732-8A2A-674FF6BFE6AA}"/>
              </a:ext>
            </a:extLst>
          </p:cNvPr>
          <p:cNvSpPr txBox="1"/>
          <p:nvPr/>
        </p:nvSpPr>
        <p:spPr>
          <a:xfrm>
            <a:off x="-412653" y="5934670"/>
            <a:ext cx="9791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alibri Light" panose="020F0302020204030204" pitchFamily="34" charset="0"/>
              </a:rPr>
              <a:t>«ЧЕМ БОЛЬШЕ МЫ ПОЗНАЁМ ЗАКОНЫ ПРИРОДЫ, ТЕМ ВСЁ БОЛЕЕ НЕВЕРОЯТНЫМИ СТАНОВЯТСЯ ДЛЯ НАС ЧУДЕСА». </a:t>
            </a:r>
          </a:p>
          <a:p>
            <a:pPr algn="r"/>
            <a:r>
              <a:rPr lang="ru-RU" b="1" dirty="0">
                <a:latin typeface="Calibri Light" panose="020F0302020204030204" pitchFamily="34" charset="0"/>
              </a:rPr>
              <a:t>-ЧАРЛЗ ДАРВИН.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8AA097-17E7-40AE-B212-C510A1CD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0"/>
            <a:ext cx="95097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A3B22-F403-40FF-BBAE-35701239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Физиологические адаптации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62B991-5691-42DC-93A3-FAAEA2252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773"/>
            <a:ext cx="5934969" cy="4451227"/>
          </a:xfrm>
        </p:spPr>
      </p:pic>
    </p:spTree>
    <p:extLst>
      <p:ext uri="{BB962C8B-B14F-4D97-AF65-F5344CB8AC3E}">
        <p14:creationId xmlns:p14="http://schemas.microsoft.com/office/powerpoint/2010/main" val="213799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9CB3D-81C3-4AA3-8A60-AF2482E7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Биохимические адаптации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CB8B81-5A77-4D36-B100-A80918279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728"/>
            <a:ext cx="6329696" cy="4747272"/>
          </a:xfrm>
        </p:spPr>
      </p:pic>
    </p:spTree>
    <p:extLst>
      <p:ext uri="{BB962C8B-B14F-4D97-AF65-F5344CB8AC3E}">
        <p14:creationId xmlns:p14="http://schemas.microsoft.com/office/powerpoint/2010/main" val="7640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E2927-07C7-4482-9C24-51383BBB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Покровительственная окраска</a:t>
            </a:r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554057-A9FC-4C74-A10C-8C55383A7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794"/>
            <a:ext cx="6170941" cy="4628206"/>
          </a:xfrm>
        </p:spPr>
      </p:pic>
    </p:spTree>
    <p:extLst>
      <p:ext uri="{BB962C8B-B14F-4D97-AF65-F5344CB8AC3E}">
        <p14:creationId xmlns:p14="http://schemas.microsoft.com/office/powerpoint/2010/main" val="124146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BD92-7C26-4AFF-BDC1-826B246D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Предостерегающая (угрожающая) окраска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BB519D-DF75-4180-BA9E-177327E5F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884"/>
            <a:ext cx="6528154" cy="4896116"/>
          </a:xfrm>
        </p:spPr>
      </p:pic>
    </p:spTree>
    <p:extLst>
      <p:ext uri="{BB962C8B-B14F-4D97-AF65-F5344CB8AC3E}">
        <p14:creationId xmlns:p14="http://schemas.microsoft.com/office/powerpoint/2010/main" val="52972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9EF5-F48F-45D3-B5F7-24A79191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Мимикрия</a:t>
            </a:r>
            <a:r>
              <a:rPr lang="ru-RU" dirty="0"/>
              <a:t> 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79B434-2EA6-4078-8E64-44EC4BED3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481"/>
            <a:ext cx="5670025" cy="4252519"/>
          </a:xfrm>
        </p:spPr>
      </p:pic>
    </p:spTree>
    <p:extLst>
      <p:ext uri="{BB962C8B-B14F-4D97-AF65-F5344CB8AC3E}">
        <p14:creationId xmlns:p14="http://schemas.microsoft.com/office/powerpoint/2010/main" val="358239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B4E64-4B89-42EB-A0C8-6812F05A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Маскировка</a:t>
            </a:r>
            <a:r>
              <a:rPr lang="ru-RU" dirty="0"/>
              <a:t> 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806E0B-4422-4DC1-8E9E-D6A3A61F0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12"/>
            <a:ext cx="6021717" cy="4516288"/>
          </a:xfrm>
        </p:spPr>
      </p:pic>
    </p:spTree>
    <p:extLst>
      <p:ext uri="{BB962C8B-B14F-4D97-AF65-F5344CB8AC3E}">
        <p14:creationId xmlns:p14="http://schemas.microsoft.com/office/powerpoint/2010/main" val="349061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DB45B-65D7-4B24-9FF9-13ECB1EA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Поведенческие адаптации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41A299-93A5-426B-ACE0-15C616E64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662"/>
            <a:ext cx="6312450" cy="4734338"/>
          </a:xfrm>
        </p:spPr>
      </p:pic>
    </p:spTree>
    <p:extLst>
      <p:ext uri="{BB962C8B-B14F-4D97-AF65-F5344CB8AC3E}">
        <p14:creationId xmlns:p14="http://schemas.microsoft.com/office/powerpoint/2010/main" val="122555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223B-758C-4FB4-B119-C2801993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Относительная приспособленность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BB563F-8202-483F-925E-58D0BBCBA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6626628" cy="4969971"/>
          </a:xfrm>
        </p:spPr>
      </p:pic>
    </p:spTree>
    <p:extLst>
      <p:ext uri="{BB962C8B-B14F-4D97-AF65-F5344CB8AC3E}">
        <p14:creationId xmlns:p14="http://schemas.microsoft.com/office/powerpoint/2010/main" val="256920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3EEBA8-ACA8-4432-966B-F8D9FA2AE7BE}"/>
              </a:ext>
            </a:extLst>
          </p:cNvPr>
          <p:cNvSpPr/>
          <p:nvPr/>
        </p:nvSpPr>
        <p:spPr>
          <a:xfrm>
            <a:off x="3596430" y="2639977"/>
            <a:ext cx="32592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atin typeface="Arial Black" panose="020B0A04020102020204" pitchFamily="34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4851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8F221-EB77-4708-A505-E4D9C221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приспособленность 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5F890-156E-4593-996B-95D72AF8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Arial Black" panose="020B0A04020102020204" pitchFamily="34" charset="0"/>
              </a:rPr>
              <a:t>Приспособленность организмов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 – совокупность тех особенностей их строения, физиологических процессов и поведения, которые обеспечивают для данного вида возможность специфического образа жизни в определенных условиях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7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18E4-0C20-43A9-A31F-2578BE68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Среды обитания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2E305E-A1A6-4A88-B6CF-779EC1A8E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5323"/>
            <a:ext cx="7163569" cy="5372677"/>
          </a:xfrm>
        </p:spPr>
      </p:pic>
    </p:spTree>
    <p:extLst>
      <p:ext uri="{BB962C8B-B14F-4D97-AF65-F5344CB8AC3E}">
        <p14:creationId xmlns:p14="http://schemas.microsoft.com/office/powerpoint/2010/main" val="358109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3FD7C-4869-47D7-AB4D-98DF2E95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Водная среда обитания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7E5307-197D-4017-B9E0-3FEC4F5C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52151"/>
            <a:ext cx="8297854" cy="4344071"/>
          </a:xfrm>
        </p:spPr>
      </p:pic>
    </p:spTree>
    <p:extLst>
      <p:ext uri="{BB962C8B-B14F-4D97-AF65-F5344CB8AC3E}">
        <p14:creationId xmlns:p14="http://schemas.microsoft.com/office/powerpoint/2010/main" val="131265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78A75-0A95-419D-AEB6-C3167526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Наземно-воздушная среда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BB4FFD-5359-48A5-915C-1A023E2C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2588675"/>
            <a:ext cx="6099212" cy="39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9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03BA-4418-45BC-8AA7-10DB3CE1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Почвенная среда обитания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50C37-78D0-41D1-AFFB-E8C5043FF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716"/>
            <a:ext cx="6751613" cy="53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9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EC916-BB9E-4EA8-8697-F070DE0D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Организменная среда обитания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5459F-4C0A-4391-A914-7D6DF81B1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" y="2039815"/>
            <a:ext cx="8720571" cy="48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51A9A-9582-4709-B605-F6B22677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Виды адаптаций</a:t>
            </a:r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B92FAE-4425-4767-8A50-DA898607E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810"/>
            <a:ext cx="6964253" cy="5223190"/>
          </a:xfrm>
        </p:spPr>
      </p:pic>
    </p:spTree>
    <p:extLst>
      <p:ext uri="{BB962C8B-B14F-4D97-AF65-F5344CB8AC3E}">
        <p14:creationId xmlns:p14="http://schemas.microsoft.com/office/powerpoint/2010/main" val="393259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43C6B-EF1F-49EE-AB16-241051E6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Морфологические адаптации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497C1A-6DBE-4A05-8748-DEBF30B2C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6747717" cy="5060788"/>
          </a:xfrm>
        </p:spPr>
      </p:pic>
    </p:spTree>
    <p:extLst>
      <p:ext uri="{BB962C8B-B14F-4D97-AF65-F5344CB8AC3E}">
        <p14:creationId xmlns:p14="http://schemas.microsoft.com/office/powerpoint/2010/main" val="10754522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90</Words>
  <Application>Microsoft Office PowerPoint</Application>
  <PresentationFormat>Широкоэкранный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 Light</vt:lpstr>
      <vt:lpstr>Trebuchet MS</vt:lpstr>
      <vt:lpstr>Wingdings 3</vt:lpstr>
      <vt:lpstr>Аспект</vt:lpstr>
      <vt:lpstr>Презентация PowerPoint</vt:lpstr>
      <vt:lpstr>Что такое приспособленность ? </vt:lpstr>
      <vt:lpstr>Среды обитания </vt:lpstr>
      <vt:lpstr>Водная среда обитания</vt:lpstr>
      <vt:lpstr>Наземно-воздушная среда</vt:lpstr>
      <vt:lpstr>Почвенная среда обитания</vt:lpstr>
      <vt:lpstr>Организменная среда обитания</vt:lpstr>
      <vt:lpstr>Виды адаптаций</vt:lpstr>
      <vt:lpstr>Морфологические адаптации </vt:lpstr>
      <vt:lpstr>Физиологические адаптации</vt:lpstr>
      <vt:lpstr>Биохимические адаптации</vt:lpstr>
      <vt:lpstr>Покровительственная окраска</vt:lpstr>
      <vt:lpstr>Предостерегающая (угрожающая) окраска</vt:lpstr>
      <vt:lpstr>Мимикрия </vt:lpstr>
      <vt:lpstr>Маскировка </vt:lpstr>
      <vt:lpstr>Поведенческие адаптации</vt:lpstr>
      <vt:lpstr>Относительная приспособленность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5</cp:revision>
  <dcterms:created xsi:type="dcterms:W3CDTF">2021-04-03T14:36:46Z</dcterms:created>
  <dcterms:modified xsi:type="dcterms:W3CDTF">2021-04-03T17:11:57Z</dcterms:modified>
</cp:coreProperties>
</file>