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78" r:id="rId4"/>
    <p:sldId id="281" r:id="rId5"/>
    <p:sldId id="264" r:id="rId6"/>
    <p:sldId id="276" r:id="rId7"/>
    <p:sldId id="260" r:id="rId8"/>
    <p:sldId id="273" r:id="rId9"/>
    <p:sldId id="270" r:id="rId10"/>
    <p:sldId id="272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1BC3F-0495-468D-91FF-DFE2FBE6F7D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CFB9D-653A-45F6-9495-0FBB285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CFB9D-653A-45F6-9495-0FBB285A9C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4;&#1072;&#1093;&#1090;&#1072;%202016\Pesni_voennyh_let_-_letyat_zhuravli_minus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11449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35938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820000"/>
                </a:solidFill>
              </a:rPr>
              <a:t>ВАХТА </a:t>
            </a:r>
            <a:r>
              <a:rPr lang="ru-RU" b="1" dirty="0" smtClean="0">
                <a:solidFill>
                  <a:srgbClr val="820000"/>
                </a:solidFill>
              </a:rPr>
              <a:t>ПАМЯТИ</a:t>
            </a:r>
            <a:endParaRPr lang="ru-RU" b="1" dirty="0" smtClean="0">
              <a:solidFill>
                <a:srgbClr val="82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857364"/>
            <a:ext cx="8675688" cy="179863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 smtClean="0"/>
              <a:t>«Андреевская  средняя общеобразовательная школа»</a:t>
            </a:r>
          </a:p>
        </p:txBody>
      </p:sp>
      <p:pic>
        <p:nvPicPr>
          <p:cNvPr id="5" name="Picture 4" descr="9 ма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6518718" cy="2500329"/>
          </a:xfrm>
          <a:prstGeom prst="rect">
            <a:avLst/>
          </a:prstGeom>
          <a:noFill/>
        </p:spPr>
      </p:pic>
      <p:pic>
        <p:nvPicPr>
          <p:cNvPr id="7" name="Pesni_voennyh_let_-_letyat_zhuravli_minu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DSCN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0013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DSCN1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4379409" cy="328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30"/>
    </mc:Choice>
    <mc:Fallback xmlns="">
      <p:transition spd="slow" advClick="0" advTm="53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ронтайм\Desktop\НАСТЯ\Дети великой Отечественной\Holidays_May_9_Red_Star_02974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Также мы знаем детей Великой Отечественной Войны.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66719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Валентина Петровна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Петриенко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(Воронкова)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80"/>
    </mc:Choice>
    <mc:Fallback xmlns="">
      <p:transition spd="slow" advClick="0" advTm="6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Фронтайм\Desktop\НАСТЯ\Дети великой Отечественной\44352220_43345821_1241325990_40119998_38725898_16614990_1201897733_13781991_9487793_22477198_5354711646147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Валентина Петровна.</a:t>
            </a:r>
            <a:endParaRPr lang="de-DE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71546"/>
            <a:ext cx="4690864" cy="413305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Monotype Corsiva" pitchFamily="66" charset="0"/>
              </a:rPr>
              <a:t>Родилась  в 1941 году 19 декабря. Отца, Петра Павловича Петриенко, совсем не помнит, так как через полгода после ее рождения его забрали на фронт. От отца осталось только одна фотография и документы подтверждающие его личность. </a:t>
            </a:r>
            <a:endParaRPr lang="de-DE" dirty="0">
              <a:latin typeface="Monotype Corsiva" pitchFamily="66" charset="0"/>
            </a:endParaRPr>
          </a:p>
        </p:txBody>
      </p:sp>
      <p:pic>
        <p:nvPicPr>
          <p:cNvPr id="1026" name="Picture 2" descr="C:\Users\Фронтайм\Desktop\НАСТЯ\Дети великой Отечественной\20150319_185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785794"/>
            <a:ext cx="2071702" cy="306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17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фото : слева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8" descr="IMG_5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292002" y="3667127"/>
            <a:ext cx="3571901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293"/>
    </mc:Choice>
    <mc:Fallback xmlns="">
      <p:transition spd="slow" advClick="0" advTm="13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ечная память павши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40531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9 ма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70"/>
            <a:ext cx="4212683" cy="2058197"/>
          </a:xfrm>
          <a:prstGeom prst="rect">
            <a:avLst/>
          </a:prstGeom>
          <a:noFill/>
        </p:spPr>
      </p:pic>
      <p:sp>
        <p:nvSpPr>
          <p:cNvPr id="9" name="Блок-схема: перфолента 8"/>
          <p:cNvSpPr/>
          <p:nvPr/>
        </p:nvSpPr>
        <p:spPr>
          <a:xfrm>
            <a:off x="4786314" y="1000108"/>
            <a:ext cx="4143404" cy="3071834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Дорогами пыльными 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Боем они прошли,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Земля от бомб дрожала,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Как живая!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Они каждый метр родной 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Своей земли отстаивали,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Кровью поливая.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08963" cy="99853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820000"/>
                </a:solidFill>
              </a:rPr>
              <a:t>РАВНЕНИЕ НА ГЕРОЕВ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73238"/>
            <a:ext cx="86339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Рядом с нами живут ветераны,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прошли по дорогам войны.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болят у них старые раны,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духом они,  как и прежде,  сильны.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3" descr="D:\Документы - Учительская\ШКОЛА\Учителя\Солдатова Н.В\У ветерана 8А класс\DSCN8177.JPG"/>
          <p:cNvPicPr>
            <a:picLocks noChangeAspect="1" noChangeArrowheads="1"/>
          </p:cNvPicPr>
          <p:nvPr/>
        </p:nvPicPr>
        <p:blipFill>
          <a:blip r:embed="rId3"/>
          <a:srcRect l="3238"/>
          <a:stretch>
            <a:fillRect/>
          </a:stretch>
        </p:blipFill>
        <p:spPr bwMode="auto">
          <a:xfrm>
            <a:off x="4786314" y="357166"/>
            <a:ext cx="3404571" cy="436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1643050"/>
            <a:ext cx="491512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Гладких </a:t>
            </a:r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Николай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Дмитриевич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80"/>
    </mc:Choice>
    <mc:Fallback xmlns="">
      <p:transition spd="slow" advClick="0" advTm="24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dirty="0" smtClean="0"/>
              <a:t>ФРОНТОВОЙ ПУТЬ ВЕТЕРАНА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5472113" cy="4572000"/>
          </a:xfrm>
        </p:spPr>
        <p:txBody>
          <a:bodyPr/>
          <a:lstStyle/>
          <a:p>
            <a:r>
              <a:rPr lang="ru-RU" sz="2000" dirty="0" smtClean="0"/>
              <a:t>Из Оренбурга был направлен в 19-ый отдельный запасной полк связи для обучения на радиста.</a:t>
            </a:r>
          </a:p>
          <a:p>
            <a:r>
              <a:rPr lang="ru-RU" sz="2000" dirty="0" smtClean="0"/>
              <a:t>В конце сентября 1944 г маршевой ротой ушел на фронт.</a:t>
            </a:r>
          </a:p>
          <a:p>
            <a:r>
              <a:rPr lang="ru-RU" sz="2000" dirty="0" smtClean="0"/>
              <a:t> Воевал в Польше. Участвовал в освобождении Домбровского угольного бассейна и близлежащих деревень.</a:t>
            </a:r>
          </a:p>
          <a:p>
            <a:r>
              <a:rPr lang="ru-RU" sz="2000" dirty="0" smtClean="0"/>
              <a:t>В 1946 г демобилизовался. 16 марта вернулся домой на Родину</a:t>
            </a:r>
          </a:p>
        </p:txBody>
      </p:sp>
      <p:pic>
        <p:nvPicPr>
          <p:cNvPr id="6" name="Picture 2" descr="C:\Users\TE69KB\Desktop\ФОТО\zHrADvEIsq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593" y="1000108"/>
            <a:ext cx="4044407" cy="379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13"/>
    </mc:Choice>
    <mc:Fallback xmlns="">
      <p:transition spd="slow" advClick="0" advTm="83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514353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9 мая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1317" y="1714488"/>
            <a:ext cx="4212683" cy="20581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51"/>
    </mc:Choice>
    <mc:Fallback xmlns="">
      <p:transition spd="slow" advClick="0" advTm="325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еник\Рабочий стол\фон для презентации\IMG_2518.jpg"/>
          <p:cNvPicPr>
            <a:picLocks noChangeAspect="1" noChangeArrowheads="1"/>
          </p:cNvPicPr>
          <p:nvPr/>
        </p:nvPicPr>
        <p:blipFill>
          <a:blip r:embed="rId2" cstate="print"/>
          <a:srcRect l="7192" t="14754"/>
          <a:stretch>
            <a:fillRect/>
          </a:stretch>
        </p:blipFill>
        <p:spPr bwMode="auto">
          <a:xfrm rot="5400000">
            <a:off x="140611" y="645150"/>
            <a:ext cx="4643470" cy="4353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643570" y="142852"/>
            <a:ext cx="3255635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Курилов </a:t>
            </a: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Петр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Федотович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4" descr="9 ма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572008"/>
            <a:ext cx="4212683" cy="205819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1968" y="2643182"/>
            <a:ext cx="4572032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22 октября  2015 г ушёл из жизни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участник ВОВ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14"/>
    </mc:Choice>
    <mc:Fallback xmlns="">
      <p:transition spd="slow" advClick="0" advTm="571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F:\DSCN1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4449766" cy="333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DSCN1009.JPG"/>
          <p:cNvPicPr>
            <a:picLocks noChangeAspect="1" noChangeArrowheads="1"/>
          </p:cNvPicPr>
          <p:nvPr/>
        </p:nvPicPr>
        <p:blipFill>
          <a:blip r:embed="rId4" cstate="print"/>
          <a:srcRect l="3898" r="5686" b="22267"/>
          <a:stretch>
            <a:fillRect/>
          </a:stretch>
        </p:blipFill>
        <p:spPr bwMode="auto">
          <a:xfrm>
            <a:off x="5214942" y="214291"/>
            <a:ext cx="3714776" cy="239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5"/>
    </mc:Choice>
    <mc:Fallback xmlns="">
      <p:transition spd="slow" advClick="0" advTm="75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6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Documents and Settings\Учитель\Рабочий стол\7 класс тимуровцы\SAM_0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46195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Учитель\Рабочий стол\7 класс тимуровцы\SAM_01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5746"/>
            <a:ext cx="450532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dg54.mycdn.me/image?t=3&amp;bid=816192906335&amp;id=816192906335&amp;plc=WEB&amp;tkn=*4Z2br6e7LMm2AksQ4Us50ZxO6f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48" t="-7049" r="27648" b="7049"/>
          <a:stretch/>
        </p:blipFill>
        <p:spPr bwMode="auto">
          <a:xfrm>
            <a:off x="-1048719" y="2996952"/>
            <a:ext cx="5074426" cy="3398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75"/>
    </mc:Choice>
    <mc:Fallback xmlns="">
      <p:transition spd="slow" advClick="0" advTm="517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1.5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201</Words>
  <Application>Microsoft Office PowerPoint</Application>
  <PresentationFormat>Экран (4:3)</PresentationFormat>
  <Paragraphs>35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ВАХТА ПАМЯТИ</vt:lpstr>
      <vt:lpstr>Презентация PowerPoint</vt:lpstr>
      <vt:lpstr>РАВНЕНИЕ НА ГЕРОЕВ</vt:lpstr>
      <vt:lpstr>Презентация PowerPoint</vt:lpstr>
      <vt:lpstr>ФРОНТОВОЙ ПУТЬ ВЕТЕРАНА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мы знаем детей Великой Отечественной Войны.</vt:lpstr>
      <vt:lpstr>Валентина Петровна.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38</cp:revision>
  <dcterms:modified xsi:type="dcterms:W3CDTF">2023-04-14T18:07:36Z</dcterms:modified>
</cp:coreProperties>
</file>