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331366E-036E-4875-8284-204A83E28E0E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4163484-7430-4BBD-AEE5-4EE9B9DF5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366E-036E-4875-8284-204A83E28E0E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3484-7430-4BBD-AEE5-4EE9B9DF5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366E-036E-4875-8284-204A83E28E0E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3484-7430-4BBD-AEE5-4EE9B9DF5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331366E-036E-4875-8284-204A83E28E0E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4163484-7430-4BBD-AEE5-4EE9B9DF5C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331366E-036E-4875-8284-204A83E28E0E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4163484-7430-4BBD-AEE5-4EE9B9DF5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366E-036E-4875-8284-204A83E28E0E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3484-7430-4BBD-AEE5-4EE9B9DF5C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366E-036E-4875-8284-204A83E28E0E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3484-7430-4BBD-AEE5-4EE9B9DF5C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331366E-036E-4875-8284-204A83E28E0E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163484-7430-4BBD-AEE5-4EE9B9DF5C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366E-036E-4875-8284-204A83E28E0E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3484-7430-4BBD-AEE5-4EE9B9DF5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331366E-036E-4875-8284-204A83E28E0E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4163484-7430-4BBD-AEE5-4EE9B9DF5C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331366E-036E-4875-8284-204A83E28E0E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163484-7430-4BBD-AEE5-4EE9B9DF5C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331366E-036E-4875-8284-204A83E28E0E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4163484-7430-4BBD-AEE5-4EE9B9DF5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1500174"/>
            <a:ext cx="7358114" cy="135732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 Present Perfect Tense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3357562"/>
            <a:ext cx="6958018" cy="107157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Настоящее Совершенное Время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353328" cy="84615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The Present Perfect Tense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Наречия неопределенного времени обычно стоят перед основным глаголом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seen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this film.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She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never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been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to Africa.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you 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ever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this book.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353328" cy="91759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The Present Perfect Tense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428736"/>
            <a:ext cx="7353328" cy="4759464"/>
          </a:xfrm>
        </p:spPr>
        <p:txBody>
          <a:bodyPr/>
          <a:lstStyle/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Следует обратить особое внимание на перевод неопределенного наречия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уже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английский язык.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утвердительных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предложениях это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already.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  She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has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u="sng" dirty="0" smtClean="0">
                <a:latin typeface="Times New Roman" pitchFamily="18" charset="0"/>
                <a:cs typeface="Times New Roman" pitchFamily="18" charset="0"/>
              </a:rPr>
              <a:t>already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helped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her mother.</a:t>
            </a:r>
          </a:p>
          <a:p>
            <a:pPr algn="ctr">
              <a:buNone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  I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u="sng" dirty="0" smtClean="0"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read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the book.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496204" cy="91759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The Present Perfect Tense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571612"/>
            <a:ext cx="7643866" cy="437368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вопросительных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предложениях это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yet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которое ставится в конце вопроса.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you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been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there </a:t>
            </a:r>
            <a:r>
              <a:rPr lang="en-US" sz="2800" i="1" u="sng" dirty="0" smtClean="0">
                <a:latin typeface="Times New Roman" pitchFamily="18" charset="0"/>
                <a:cs typeface="Times New Roman" pitchFamily="18" charset="0"/>
              </a:rPr>
              <a:t>yet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Ты уже бывал там?</a:t>
            </a:r>
          </a:p>
          <a:p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Has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she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spoken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to father </a:t>
            </a:r>
            <a:r>
              <a:rPr lang="en-US" sz="2800" i="1" u="sng" dirty="0" smtClean="0">
                <a:latin typeface="Times New Roman" pitchFamily="18" charset="0"/>
                <a:cs typeface="Times New Roman" pitchFamily="18" charset="0"/>
              </a:rPr>
              <a:t>yet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? – Она уже поговорила с папой.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496204" cy="91759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The Present Perfect Tense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714488"/>
            <a:ext cx="7424766" cy="3929090"/>
          </a:xfrm>
        </p:spPr>
        <p:txBody>
          <a:bodyPr>
            <a:norm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отрицательных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предложениях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yet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переводится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еще не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… 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haven’t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had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 tea </a:t>
            </a:r>
            <a:r>
              <a:rPr lang="en-US" sz="2800" i="1" u="sng" dirty="0" smtClean="0">
                <a:latin typeface="Times New Roman" pitchFamily="18" charset="0"/>
                <a:cs typeface="Times New Roman" pitchFamily="18" charset="0"/>
              </a:rPr>
              <a:t>yet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– Мы еще не пили кофе.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hasn’t eaten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his lunch </a:t>
            </a:r>
            <a:r>
              <a:rPr lang="en-US" sz="2800" i="1" u="sng" dirty="0" smtClean="0">
                <a:latin typeface="Times New Roman" pitchFamily="18" charset="0"/>
                <a:cs typeface="Times New Roman" pitchFamily="18" charset="0"/>
              </a:rPr>
              <a:t>yet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– Он еще не съел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ланч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424766" cy="98903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The Present Perfect Tense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500174"/>
            <a:ext cx="7424766" cy="4688026"/>
          </a:xfrm>
        </p:spPr>
        <p:txBody>
          <a:bodyPr/>
          <a:lstStyle/>
          <a:p>
            <a:endParaRPr lang="ru-RU" b="1" dirty="0" smtClean="0"/>
          </a:p>
          <a:p>
            <a:r>
              <a:rPr lang="en-US" b="1" dirty="0" smtClean="0"/>
              <a:t>Present Perfect </a:t>
            </a:r>
            <a:r>
              <a:rPr lang="ru-RU" dirty="0" smtClean="0"/>
              <a:t>употребляется с указателями </a:t>
            </a:r>
            <a:r>
              <a:rPr lang="en-US" dirty="0" smtClean="0">
                <a:solidFill>
                  <a:srgbClr val="FF0000"/>
                </a:solidFill>
              </a:rPr>
              <a:t>this week, this month, this year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 </a:t>
            </a:r>
            <a:r>
              <a:rPr lang="en-US" dirty="0" smtClean="0">
                <a:solidFill>
                  <a:srgbClr val="FF0000"/>
                </a:solidFill>
              </a:rPr>
              <a:t>haven’t seen</a:t>
            </a:r>
            <a:r>
              <a:rPr lang="en-US" dirty="0" smtClean="0"/>
              <a:t> her </a:t>
            </a:r>
            <a:r>
              <a:rPr lang="en-US" u="sng" dirty="0" smtClean="0"/>
              <a:t>this week</a:t>
            </a:r>
            <a:r>
              <a:rPr lang="en-US" dirty="0" smtClean="0"/>
              <a:t>. </a:t>
            </a:r>
            <a:r>
              <a:rPr lang="ru-RU" dirty="0" smtClean="0"/>
              <a:t>– Я ее не видел на этой неделе.</a:t>
            </a:r>
          </a:p>
          <a:p>
            <a:endParaRPr lang="en-US" dirty="0" smtClean="0"/>
          </a:p>
          <a:p>
            <a:r>
              <a:rPr lang="en-US" dirty="0" smtClean="0"/>
              <a:t>He </a:t>
            </a:r>
            <a:r>
              <a:rPr lang="en-US" dirty="0" smtClean="0">
                <a:solidFill>
                  <a:srgbClr val="FF0000"/>
                </a:solidFill>
              </a:rPr>
              <a:t>has been</a:t>
            </a:r>
            <a:r>
              <a:rPr lang="en-US" dirty="0" smtClean="0"/>
              <a:t> to Paris </a:t>
            </a:r>
            <a:r>
              <a:rPr lang="en-US" u="sng" dirty="0" smtClean="0"/>
              <a:t>this year</a:t>
            </a:r>
            <a:r>
              <a:rPr lang="en-US" dirty="0" smtClean="0"/>
              <a:t>. – </a:t>
            </a:r>
            <a:r>
              <a:rPr lang="ru-RU" dirty="0" smtClean="0"/>
              <a:t>Он был в Париже в этом году.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424766" cy="91759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The Present Perfect Tense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571612"/>
            <a:ext cx="7467600" cy="487375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Особенно следует отметить употребление предлога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предложениях с глаголом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to be.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you ever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America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 – Ты был в Америке?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never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this cinema.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Мы никогда не были в этом кинотеатре.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hasn’t been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London yet.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Она еще не бывала в Лондоне.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Bernard MT Condensed" panose="02050806060905020404" pitchFamily="18" charset="0"/>
              </a:rPr>
              <a:t>Thank you!</a:t>
            </a:r>
            <a:endParaRPr lang="ru-RU" sz="8000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2816"/>
            <a:ext cx="6481763" cy="4810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The Present Perfect Tense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357298"/>
            <a:ext cx="7467600" cy="4873752"/>
          </a:xfrm>
        </p:spPr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одно из самых сложных времен английского языка. Оно как бы соединяет в себе уже знакомые вам настоящее и прошедшее времена. Действие произошло в прошлом (когда мы не знаем, нам это не важно), а результат этого действия проявляется в настоящем.</a:t>
            </a:r>
          </a:p>
          <a:p>
            <a:pPr>
              <a:buNone/>
            </a:pPr>
            <a:endParaRPr lang="ru-RU" dirty="0" smtClean="0"/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Я разбила чашку. (Действие произошло в прошлом. Когда – неизвестно.)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Чашка разбита. (Результат: чашки нет, есть осколки, чашка разбита.)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424766" cy="98903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The Present Perfect Tense</a:t>
            </a:r>
            <a:endParaRPr lang="ru-RU" sz="4000" b="1" dirty="0"/>
          </a:p>
        </p:txBody>
      </p:sp>
      <p:pic>
        <p:nvPicPr>
          <p:cNvPr id="4" name="Содержимое 3" descr="present_perfect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1571612"/>
            <a:ext cx="6572296" cy="46873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The Present Perfect Tense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714488"/>
            <a:ext cx="7353328" cy="4543444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Образуется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present perfect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помощи вспомогательного глагола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to have (have/has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причастия второго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основного глагола.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Have/Has + Participle 2</a:t>
            </a:r>
          </a:p>
          <a:p>
            <a:pPr algn="ctr"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              (V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567642" cy="98903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The Present Perfect Tense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так называемых правильных глаголов эта форма совпадает с формой прошедшего времени.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Play –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played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Look –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looked 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have played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game.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сыграл в эту игру.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has looked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through the magazine.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Он просмотрел журнал.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424766" cy="98903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The Present Perfect Tense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У неправильных глаголов эту форму нужно запомнить. Она помещена в третий столбик таблицы неправильных глаголов.</a:t>
            </a:r>
          </a:p>
          <a:p>
            <a:r>
              <a:rPr lang="en-US" dirty="0" smtClean="0"/>
              <a:t>Write – wrote – </a:t>
            </a:r>
            <a:r>
              <a:rPr lang="en-US" dirty="0" smtClean="0">
                <a:solidFill>
                  <a:srgbClr val="FF0000"/>
                </a:solidFill>
              </a:rPr>
              <a:t>written</a:t>
            </a:r>
          </a:p>
          <a:p>
            <a:r>
              <a:rPr lang="en-US" dirty="0" smtClean="0"/>
              <a:t>Read – read – </a:t>
            </a:r>
            <a:r>
              <a:rPr lang="en-US" dirty="0" smtClean="0">
                <a:solidFill>
                  <a:srgbClr val="FF0000"/>
                </a:solidFill>
              </a:rPr>
              <a:t>read</a:t>
            </a:r>
          </a:p>
          <a:p>
            <a:r>
              <a:rPr lang="en-US" dirty="0" smtClean="0"/>
              <a:t>Understand – understood –</a:t>
            </a:r>
            <a:r>
              <a:rPr lang="en-US" dirty="0" smtClean="0">
                <a:solidFill>
                  <a:srgbClr val="FF0000"/>
                </a:solidFill>
              </a:rPr>
              <a:t> understood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 have written the letter </a:t>
            </a:r>
            <a:r>
              <a:rPr lang="en-US" sz="2000" dirty="0" smtClean="0"/>
              <a:t>– </a:t>
            </a:r>
            <a:r>
              <a:rPr lang="ru-RU" sz="2000" dirty="0" smtClean="0"/>
              <a:t>Я написал письмо.</a:t>
            </a:r>
            <a:endParaRPr lang="en-US" sz="2000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He has read the book. </a:t>
            </a:r>
            <a:r>
              <a:rPr lang="en-US" sz="2000" dirty="0" smtClean="0"/>
              <a:t>– </a:t>
            </a:r>
            <a:r>
              <a:rPr lang="ru-RU" sz="2000" dirty="0" smtClean="0"/>
              <a:t>Он прочитал книгу.</a:t>
            </a:r>
            <a:endParaRPr lang="en-US" sz="2000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353328" cy="98903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The Present Perfect Tense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отрицательных предложениях вспомогательный глагол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have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употребляется с частицей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 smtClean="0"/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have not (haven’t) sent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 latter.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has not (hasn’t) done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have not (haven’t) drunk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water.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353328" cy="98903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The Present Perfect Tense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вопросительных предложениях вспомогательный глагол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ставится перед подлежащим.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you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to Moscow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she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read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they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seen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film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424766" cy="98903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The Present Perfect Tense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английском языке целый ряд слов указывает на то, что в предложении должно употребляться именно это время.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Это наречия: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 обычно (но далеко не всегда) употребляются в предложениях с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present perfect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71802" y="3143248"/>
          <a:ext cx="5286412" cy="1596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9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9639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Already</a:t>
                      </a:r>
                    </a:p>
                    <a:p>
                      <a:r>
                        <a:rPr lang="en-US" sz="2000" dirty="0" smtClean="0"/>
                        <a:t>Just</a:t>
                      </a:r>
                    </a:p>
                    <a:p>
                      <a:r>
                        <a:rPr lang="en-US" sz="2000" dirty="0" smtClean="0"/>
                        <a:t>Yet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Ever</a:t>
                      </a:r>
                    </a:p>
                    <a:p>
                      <a:r>
                        <a:rPr lang="en-US" sz="2000" dirty="0" smtClean="0"/>
                        <a:t>never</a:t>
                      </a:r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223</TotalTime>
  <Words>622</Words>
  <Application>Microsoft Office PowerPoint</Application>
  <PresentationFormat>Экран (4:3)</PresentationFormat>
  <Paragraphs>98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Bahnschrift Condensed</vt:lpstr>
      <vt:lpstr>Bernard MT Condensed</vt:lpstr>
      <vt:lpstr>Times New Roman</vt:lpstr>
      <vt:lpstr>Verdana</vt:lpstr>
      <vt:lpstr>Wingdings</vt:lpstr>
      <vt:lpstr>Wingdings 2</vt:lpstr>
      <vt:lpstr>Эркер</vt:lpstr>
      <vt:lpstr>The Present Perfect Tense</vt:lpstr>
      <vt:lpstr>The Present Perfect Tense</vt:lpstr>
      <vt:lpstr>The Present Perfect Tense</vt:lpstr>
      <vt:lpstr>The Present Perfect Tense</vt:lpstr>
      <vt:lpstr>The Present Perfect Tense</vt:lpstr>
      <vt:lpstr>The Present Perfect Tense</vt:lpstr>
      <vt:lpstr>The Present Perfect Tense</vt:lpstr>
      <vt:lpstr>The Present Perfect Tense</vt:lpstr>
      <vt:lpstr>The Present Perfect Tense</vt:lpstr>
      <vt:lpstr>The Present Perfect Tense</vt:lpstr>
      <vt:lpstr>The Present Perfect Tense</vt:lpstr>
      <vt:lpstr>The Present Perfect Tense</vt:lpstr>
      <vt:lpstr>The Present Perfect Tense</vt:lpstr>
      <vt:lpstr>The Present Perfect Tense</vt:lpstr>
      <vt:lpstr>The Present Perfect Tense</vt:lpstr>
      <vt:lpstr>Thank you!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Компьютер</cp:lastModifiedBy>
  <cp:revision>25</cp:revision>
  <dcterms:created xsi:type="dcterms:W3CDTF">2015-03-13T15:53:46Z</dcterms:created>
  <dcterms:modified xsi:type="dcterms:W3CDTF">2020-10-07T14:11:32Z</dcterms:modified>
</cp:coreProperties>
</file>