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50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6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7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6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3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5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9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99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9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E7A12-A5BB-46D7-8923-1C964448BB0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34E8F-3676-4C02-B577-CDBD04106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NULL" TargetMode="External"/><Relationship Id="rId7" Type="http://schemas.openxmlformats.org/officeDocument/2006/relationships/slide" Target="slide11.xml"/><Relationship Id="rId12" Type="http://schemas.openxmlformats.org/officeDocument/2006/relationships/image" Target="../media/image4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6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microsoft.com/office/2007/relationships/media" Target="../media/media15.m4a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slide" Target="slide11.xml"/><Relationship Id="rId10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hyperlink" Target="file:///E:\&#1057;&#1059;&#1057;&#1051;&#1054;&#1053;&#1054;&#1042;&#1040;\&#1043;&#1086;&#1090;&#1086;&#1074;&#1099;&#1081;%20&#1084;&#1072;&#1090;&#1077;&#1088;&#1080;&#1072;&#1083;\&#1055;&#1088;&#1086;&#1077;&#1082;&#1090;%20&#1087;&#1086;%20&#1048;&#1050;&#1058;-&#1043;&#1054;&#1058;&#1054;&#1042;&#1054;&#1045;.pptx#-1,5,&#1055;&#1088;&#1077;&#1079;&#1077;&#1085;&#1090;&#1072;&#1094;&#1080;&#1103; PowerPoint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8.xml"/><Relationship Id="rId3" Type="http://schemas.microsoft.com/office/2007/relationships/media" Target="../media/media4.m4a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image" Target="../media/image2.png"/><Relationship Id="rId2" Type="http://schemas.microsoft.com/office/2007/relationships/media" Target="../media/media3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openxmlformats.org/officeDocument/2006/relationships/slide" Target="slide1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slide" Target="slide6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.png"/><Relationship Id="rId2" Type="http://schemas.openxmlformats.org/officeDocument/2006/relationships/audio" Target="../media/media5.mp3"/><Relationship Id="rId16" Type="http://schemas.openxmlformats.org/officeDocument/2006/relationships/image" Target="../media/image21.png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microsoft.com/office/2007/relationships/media" Target="../media/media6.m4a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slide" Target="slide3.xml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slide" Target="slide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microsoft.com/office/2007/relationships/media" Target="../media/media9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slide" Target="slide9.xml"/><Relationship Id="rId12" Type="http://schemas.openxmlformats.org/officeDocument/2006/relationships/image" Target="../media/image3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1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microsoft.com/office/2007/relationships/media" Target="../media/media12.m4a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966" y="305068"/>
            <a:ext cx="110180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«Путешествие с Незнайкой»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</a:rPr>
              <a:t>интерактивная музыкально-дидактическая игра для развития слухового восприятия у детей старшего дошкольного возраста (5-7 лет). </a:t>
            </a:r>
          </a:p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endParaRPr lang="ru-RU" sz="2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endParaRPr lang="ru-RU" sz="2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endParaRPr lang="ru-RU" sz="2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endParaRPr lang="ru-RU" sz="2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endParaRPr lang="ru-RU" sz="2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Автор: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Суслонова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В.В.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8" name="Барбарики - Дружба мин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120" y="6096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2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592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t="15961" b="25783"/>
          <a:stretch/>
        </p:blipFill>
        <p:spPr>
          <a:xfrm rot="20064164">
            <a:off x="7710208" y="1501887"/>
            <a:ext cx="3064939" cy="2678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92711" flipH="1">
            <a:off x="5094897" y="1403119"/>
            <a:ext cx="2462404" cy="34612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406693" flipH="1">
            <a:off x="2611910" y="1253119"/>
            <a:ext cx="2195562" cy="3070275"/>
          </a:xfrm>
          <a:prstGeom prst="rect">
            <a:avLst/>
          </a:prstGeom>
        </p:spPr>
      </p:pic>
      <p:pic>
        <p:nvPicPr>
          <p:cNvPr id="9" name="Павел Коган, Камерный ансамбль Большого симфоничес - Концерт для скрипки с оркестром ре минор, Op. 4 No. 8, RV 249_ I. Allegro Adagio Presto Ada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400" y="59055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37328" y="1236264"/>
            <a:ext cx="2537292" cy="4130393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44" end="1438.215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4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8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4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592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t="15961" b="25783"/>
          <a:stretch/>
        </p:blipFill>
        <p:spPr>
          <a:xfrm rot="20064164">
            <a:off x="7710208" y="1501887"/>
            <a:ext cx="3064939" cy="2678254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92711" flipH="1">
            <a:off x="5094897" y="1403119"/>
            <a:ext cx="2462404" cy="34612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6693" flipH="1">
            <a:off x="2611910" y="1253119"/>
            <a:ext cx="2195562" cy="3070275"/>
          </a:xfrm>
          <a:prstGeom prst="rect">
            <a:avLst/>
          </a:prstGeom>
        </p:spPr>
      </p:pic>
      <p:pic>
        <p:nvPicPr>
          <p:cNvPr id="2" name="Село Замежное Респ.Коми - Камаринская с переходом на Русского(балалайка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0550" y="59436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943" y="1234696"/>
            <a:ext cx="2536156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9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735" y="1577375"/>
            <a:ext cx="2241077" cy="46247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95" y="155407"/>
            <a:ext cx="3330980" cy="3486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7305" y="-56542"/>
            <a:ext cx="4638675" cy="4776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02" y="2235665"/>
            <a:ext cx="4639458" cy="4779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6461" y="3370786"/>
            <a:ext cx="3334801" cy="3487214"/>
          </a:xfrm>
          <a:prstGeom prst="rect">
            <a:avLst/>
          </a:prstGeom>
        </p:spPr>
      </p:pic>
      <p:sp>
        <p:nvSpPr>
          <p:cNvPr id="4" name="Стрелка вправо 3">
            <a:hlinkHover r:id="rId11" action="ppaction://hlinkpres?slideindex=5&amp;slidetitle=Презентация PowerPoint"/>
          </p:cNvPr>
          <p:cNvSpPr/>
          <p:nvPr/>
        </p:nvSpPr>
        <p:spPr>
          <a:xfrm flipH="1">
            <a:off x="355195" y="6077273"/>
            <a:ext cx="683896" cy="573578"/>
          </a:xfrm>
          <a:prstGeom prst="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0" end="2614.836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95311" y="5897327"/>
            <a:ext cx="609600" cy="609600"/>
          </a:xfrm>
          <a:prstGeom prst="rect">
            <a:avLst/>
          </a:prstGeom>
        </p:spPr>
      </p:pic>
      <p:pic>
        <p:nvPicPr>
          <p:cNvPr id="10" name="Детские - Гимн Незнайки (minus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00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4991" y="5132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2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54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9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424" y="1595881"/>
            <a:ext cx="2241077" cy="4624752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l="1001" t="2601" r="10138" b="16606"/>
          <a:stretch/>
        </p:blipFill>
        <p:spPr>
          <a:xfrm>
            <a:off x="1003482" y="1702940"/>
            <a:ext cx="4660044" cy="2205317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5" end="1246.272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0862" y="5915833"/>
            <a:ext cx="609600" cy="609600"/>
          </a:xfrm>
          <a:prstGeom prst="rect">
            <a:avLst/>
          </a:prstGeom>
        </p:spPr>
      </p:pic>
      <p:pic>
        <p:nvPicPr>
          <p:cNvPr id="3" name="Детские - Гимн Незнайки (minus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678" end="3400.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0862" y="5079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25 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325" t="833" r="12309" b="13682"/>
          <a:stretch/>
        </p:blipFill>
        <p:spPr>
          <a:xfrm>
            <a:off x="-529" y="-296"/>
            <a:ext cx="12057529" cy="6756552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16327">
            <a:off x="2904581" y="4154946"/>
            <a:ext cx="2312275" cy="17342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82032">
            <a:off x="7639965" y="1151527"/>
            <a:ext cx="2476716" cy="1698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t="13763" b="7195"/>
          <a:stretch/>
        </p:blipFill>
        <p:spPr>
          <a:xfrm rot="21172668">
            <a:off x="1500141" y="1381245"/>
            <a:ext cx="2308618" cy="18107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6508" r="7571"/>
          <a:stretch/>
        </p:blipFill>
        <p:spPr>
          <a:xfrm rot="520952">
            <a:off x="7856781" y="4154036"/>
            <a:ext cx="2536982" cy="16609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21958" y="842067"/>
            <a:ext cx="2788467" cy="3942793"/>
          </a:xfrm>
          <a:prstGeom prst="rect">
            <a:avLst/>
          </a:prstGeom>
        </p:spPr>
      </p:pic>
      <p:pic>
        <p:nvPicPr>
          <p:cNvPr id="2" name="Детские - Гимн Незнайки (minus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07" end="4083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5484" y="5965916"/>
            <a:ext cx="609600" cy="6096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25" end="2042.045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5484" y="5185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9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" y="14074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02263" y="2732689"/>
            <a:ext cx="2961454" cy="3810000"/>
          </a:xfrm>
          <a:prstGeom prst="rect">
            <a:avLst/>
          </a:prstGeom>
        </p:spPr>
      </p:pic>
      <p:pic>
        <p:nvPicPr>
          <p:cNvPr id="14" name="Рисунок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528123">
            <a:off x="5225757" y="2793945"/>
            <a:ext cx="2609607" cy="36874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074" y="2732689"/>
            <a:ext cx="3025551" cy="37180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870842" y="5105291"/>
            <a:ext cx="1397876" cy="17527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125" y="435835"/>
            <a:ext cx="3358497" cy="27687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3935001">
            <a:off x="5873569" y="4356200"/>
            <a:ext cx="3131322" cy="841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/>
          <a:srcRect l="60950"/>
          <a:stretch/>
        </p:blipFill>
        <p:spPr>
          <a:xfrm rot="10492868" flipH="1">
            <a:off x="7558431" y="3053052"/>
            <a:ext cx="353374" cy="108658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285367" flipH="1">
            <a:off x="7263359" y="3670377"/>
            <a:ext cx="351744" cy="91355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2025018" flipH="1" flipV="1">
            <a:off x="8539129" y="3267013"/>
            <a:ext cx="461486" cy="575015"/>
          </a:xfrm>
          <a:prstGeom prst="rect">
            <a:avLst/>
          </a:prstGeom>
        </p:spPr>
      </p:pic>
      <p:pic>
        <p:nvPicPr>
          <p:cNvPr id="25" name="aleksandr_poludnicyn_baan_kolhoznaa_polka_(muzebra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4021" y="6106348"/>
            <a:ext cx="436341" cy="436341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23" end="1888.011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7391" y="5496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664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5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" y="14074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02263" y="2732689"/>
            <a:ext cx="2961454" cy="381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074" y="2732689"/>
            <a:ext cx="3025551" cy="37180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870842" y="5105291"/>
            <a:ext cx="1397876" cy="17527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125" y="435835"/>
            <a:ext cx="3358497" cy="2768745"/>
          </a:xfrm>
          <a:prstGeom prst="rect">
            <a:avLst/>
          </a:prstGeom>
        </p:spPr>
      </p:pic>
      <p:pic>
        <p:nvPicPr>
          <p:cNvPr id="2" name="voennye_marsi_gusarskij_mars_(muzebra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0558" y="5981645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10241" flipH="1">
            <a:off x="7061284" y="3684884"/>
            <a:ext cx="827563" cy="840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7812" y="3137723"/>
            <a:ext cx="314859" cy="648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131215">
            <a:off x="7062753" y="3816456"/>
            <a:ext cx="499625" cy="57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103" y="279423"/>
            <a:ext cx="3420152" cy="3420152"/>
          </a:xfrm>
          <a:prstGeom prst="rect">
            <a:avLst/>
          </a:prstGeom>
        </p:spPr>
      </p:pic>
      <p:pic>
        <p:nvPicPr>
          <p:cNvPr id="7" name="Vesyolaya_plyaska_-_Dorozhka_27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0602" y="6066577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8480" y="657407"/>
            <a:ext cx="4224894" cy="30421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7223" y="2769679"/>
            <a:ext cx="2677554" cy="297468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67" end="1587.09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0602" y="5275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61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295" y="197942"/>
            <a:ext cx="3420152" cy="3420152"/>
          </a:xfrm>
          <a:prstGeom prst="rect">
            <a:avLst/>
          </a:prstGeom>
        </p:spPr>
      </p:pic>
      <p:pic>
        <p:nvPicPr>
          <p:cNvPr id="2" name="Рисунок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2587" y="416458"/>
            <a:ext cx="4222588" cy="3041965"/>
          </a:xfrm>
          <a:prstGeom prst="rect">
            <a:avLst/>
          </a:prstGeom>
        </p:spPr>
      </p:pic>
      <p:pic>
        <p:nvPicPr>
          <p:cNvPr id="3" name="Чайковский - Детский альбом - Болезнь куклы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602" y="5894561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764" y="2803595"/>
            <a:ext cx="2682472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3697" t="5884" r="12848" b="13136"/>
          <a:stretch/>
        </p:blipFill>
        <p:spPr>
          <a:xfrm>
            <a:off x="0" y="11704"/>
            <a:ext cx="12192000" cy="694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3967" y="4760530"/>
            <a:ext cx="1416211" cy="1950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365" y="4758006"/>
            <a:ext cx="2127825" cy="1711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6744" y="4338697"/>
            <a:ext cx="2315607" cy="2315607"/>
          </a:xfrm>
          <a:prstGeom prst="rect">
            <a:avLst/>
          </a:prstGeom>
        </p:spPr>
      </p:pic>
      <p:pic>
        <p:nvPicPr>
          <p:cNvPr id="8" name="Маша и Медведь - Песня про след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1365" y="6186791"/>
            <a:ext cx="524584" cy="524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167732" y="3671982"/>
            <a:ext cx="1108628" cy="1086024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84" end="748.91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349" y="5577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4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28 1.48148E-6 C -0.01628 0.0331 -0.00247 0.05995 0.01458 0.05995 C 0.03477 0.05995 0.04193 0.03009 0.04505 0.01204 L 0.04818 -0.01204 C 0.0513 -0.03009 0.05898 -0.05996 0.08164 -0.05996 C 0.09609 -0.05996 0.11289 -0.0331 0.11289 1.48148E-6 C 0.11289 0.0331 0.09609 0.05995 0.08164 0.05995 C 0.05898 0.05995 0.0513 0.03009 0.04818 0.01204 L 0.04505 -0.01204 C 0.04193 -0.03009 0.03477 -0.05996 0.01458 -0.05996 C -0.00247 -0.05996 -0.01628 -0.0331 -0.01628 1.48148E-6 Z " pathEditMode="relative" rAng="0" ptsTypes="AAAAAAAAA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6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C 2.91667E-6 0.0331 0.01731 0.05995 0.03867 0.05995 C 0.0638 0.05995 0.07278 0.03009 0.07669 0.01204 L 0.0806 -0.01204 C 0.08437 -0.03009 0.09401 -0.05995 0.12239 -0.05995 C 0.14049 -0.05995 0.1612 -0.0331 0.1612 1.11111E-6 C 0.1612 0.0331 0.14049 0.05995 0.12239 0.05995 C 0.09401 0.05995 0.08437 0.03009 0.0806 0.01204 L 0.07669 -0.01204 C 0.07278 -0.03009 0.0638 -0.05995 0.03867 -0.05995 C 0.01731 -0.05995 2.91667E-6 -0.0331 2.91667E-6 1.11111E-6 Z " pathEditMode="relative" rAng="0" ptsTypes="AAAAAAAAAAA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3697" t="5884" r="12848" b="13136"/>
          <a:stretch/>
        </p:blipFill>
        <p:spPr>
          <a:xfrm>
            <a:off x="0" y="11704"/>
            <a:ext cx="12192000" cy="694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122" y="3654500"/>
            <a:ext cx="840832" cy="1158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65" y="4758006"/>
            <a:ext cx="2127825" cy="1711035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1649" y="4153434"/>
            <a:ext cx="2315607" cy="2315607"/>
          </a:xfrm>
          <a:prstGeom prst="rect">
            <a:avLst/>
          </a:prstGeom>
        </p:spPr>
      </p:pic>
      <p:pic>
        <p:nvPicPr>
          <p:cNvPr id="2" name="Неизвестен - Часики- Тик-Так - из м.ф. _Фикси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7305" y="6164241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9639" y="3464115"/>
            <a:ext cx="1161677" cy="120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C -4.16667E-7 0.0331 0.01992 0.05995 0.04453 0.05995 C 0.07344 0.05995 0.08385 0.03009 0.08828 0.01204 L 0.09284 -0.01204 C 0.09727 -0.03009 0.10833 -0.05996 0.14102 -0.05996 C 0.16185 -0.05996 0.18568 -0.0331 0.18568 1.48148E-6 C 0.18568 0.0331 0.16185 0.05995 0.14102 0.05995 C 0.10833 0.05995 0.09727 0.03009 0.09284 0.01204 L 0.08828 -0.01204 C 0.08385 -0.03009 0.07344 -0.05996 0.04453 -0.05996 C 0.01992 -0.05996 -4.16667E-7 -0.0331 -4.16667E-7 1.48148E-6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58 0.05277 C -0.11458 0.08588 -0.0944 0.11273 -0.06966 0.11273 C -0.04036 0.11273 -0.02982 0.08287 -0.02539 0.06481 L -0.02083 0.04074 C -0.0164 0.02268 -0.00521 -0.00718 0.02787 -0.00718 C 0.04883 -0.00718 0.07292 0.01967 0.07292 0.05277 C 0.07292 0.08588 0.04883 0.11273 0.02787 0.11273 C -0.00521 0.11273 -0.0164 0.08287 -0.02083 0.06481 L -0.02539 0.04074 C -0.02982 0.02268 -0.04036 -0.00718 -0.06966 -0.00718 C -0.0944 -0.00718 -0.11458 0.01967 -0.11458 0.05277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26</Words>
  <Application>Microsoft Office PowerPoint</Application>
  <PresentationFormat>Широкоэкранный</PresentationFormat>
  <Paragraphs>13</Paragraphs>
  <Slides>12</Slides>
  <Notes>0</Notes>
  <HiddenSlides>0</HiddenSlides>
  <MMClips>19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Gabriola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Суслонов</dc:creator>
  <cp:lastModifiedBy>Анастасия</cp:lastModifiedBy>
  <cp:revision>54</cp:revision>
  <dcterms:created xsi:type="dcterms:W3CDTF">2022-05-10T09:08:35Z</dcterms:created>
  <dcterms:modified xsi:type="dcterms:W3CDTF">2022-05-11T11:28:12Z</dcterms:modified>
</cp:coreProperties>
</file>