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1C3535-DAF9-4887-A500-3A13B726C9D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E78E5C-BB37-411B-BB71-562DF338E760}">
      <dgm:prSet phldrT="[Текст]" custT="1"/>
      <dgm:spPr/>
      <dgm:t>
        <a:bodyPr/>
        <a:lstStyle/>
        <a:p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Здоровье дошкольника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97AE9F19-68D7-4F30-A8D7-92CE5C359A40}" type="parTrans" cxnId="{5E5B2B39-A735-4401-80F3-887C3F1C2379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EF488EF7-5286-4934-B7D7-A78141341FD7}" type="sibTrans" cxnId="{5E5B2B39-A735-4401-80F3-887C3F1C2379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47C4E99F-82CC-4E99-AA54-B7AF74018092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Социальное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A3617692-BF57-4B8F-B062-03E0B6422592}" type="parTrans" cxnId="{40262035-BFE0-44EF-A805-62F61544C6F0}">
      <dgm:prSet custT="1"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4F5DD980-6321-4850-B571-4872B565FDE2}" type="sibTrans" cxnId="{40262035-BFE0-44EF-A805-62F61544C6F0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88B729A7-2EF6-404D-A013-CEB6FB70F2DE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Психическое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BF9BA5EA-55AF-4CFE-A402-735FBC2BC7B6}" type="parTrans" cxnId="{62E34E48-99D3-4D91-A6CB-B9C86B42BC44}">
      <dgm:prSet custT="1"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5837895E-D638-4EFA-A529-B1189D0C9D4D}" type="sibTrans" cxnId="{62E34E48-99D3-4D91-A6CB-B9C86B42BC44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16B3C0E1-90E4-426E-9739-41A2B5365C46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Физическое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08EC9600-E2AE-4ACD-BD63-E14EF7EE4E87}" type="parTrans" cxnId="{0E53B503-7C1A-4AD9-8405-D2CE54E20EC3}">
      <dgm:prSet custT="1"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287E2543-E794-4930-896A-42FD911986FC}" type="sibTrans" cxnId="{0E53B503-7C1A-4AD9-8405-D2CE54E20EC3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A13C42FD-568F-4A5A-9690-5E2D19D32889}" type="pres">
      <dgm:prSet presAssocID="{261C3535-DAF9-4887-A500-3A13B726C9D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A69445-856D-404D-9E53-A9AA755204B9}" type="pres">
      <dgm:prSet presAssocID="{BAE78E5C-BB37-411B-BB71-562DF338E760}" presName="centerShape" presStyleLbl="node0" presStyleIdx="0" presStyleCnt="1" custScaleX="288362" custLinFactNeighborX="-1022" custLinFactNeighborY="-58710"/>
      <dgm:spPr/>
      <dgm:t>
        <a:bodyPr/>
        <a:lstStyle/>
        <a:p>
          <a:endParaRPr lang="ru-RU"/>
        </a:p>
      </dgm:t>
    </dgm:pt>
    <dgm:pt modelId="{BD789DB4-A8BF-4ABE-BB1D-68F357A889A6}" type="pres">
      <dgm:prSet presAssocID="{A3617692-BF57-4B8F-B062-03E0B6422592}" presName="parTrans" presStyleLbl="sibTrans2D1" presStyleIdx="0" presStyleCnt="3"/>
      <dgm:spPr/>
      <dgm:t>
        <a:bodyPr/>
        <a:lstStyle/>
        <a:p>
          <a:endParaRPr lang="ru-RU"/>
        </a:p>
      </dgm:t>
    </dgm:pt>
    <dgm:pt modelId="{01852FC0-3F6A-46AC-B947-C6267211C2B1}" type="pres">
      <dgm:prSet presAssocID="{A3617692-BF57-4B8F-B062-03E0B6422592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058260FD-FD25-43C7-91BA-D545DC15964F}" type="pres">
      <dgm:prSet presAssocID="{47C4E99F-82CC-4E99-AA54-B7AF74018092}" presName="node" presStyleLbl="node1" presStyleIdx="0" presStyleCnt="3" custScaleX="200738" custRadScaleRad="111915" custRadScaleInc="131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3C7AB0-C6AA-4871-9A9D-75901EC1E8F3}" type="pres">
      <dgm:prSet presAssocID="{BF9BA5EA-55AF-4CFE-A402-735FBC2BC7B6}" presName="parTrans" presStyleLbl="sibTrans2D1" presStyleIdx="1" presStyleCnt="3"/>
      <dgm:spPr/>
      <dgm:t>
        <a:bodyPr/>
        <a:lstStyle/>
        <a:p>
          <a:endParaRPr lang="ru-RU"/>
        </a:p>
      </dgm:t>
    </dgm:pt>
    <dgm:pt modelId="{2278D5AA-0F96-44D8-87FD-37557CD1F66F}" type="pres">
      <dgm:prSet presAssocID="{BF9BA5EA-55AF-4CFE-A402-735FBC2BC7B6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643B8A18-C745-4354-AD44-FE668266D70F}" type="pres">
      <dgm:prSet presAssocID="{88B729A7-2EF6-404D-A013-CEB6FB70F2DE}" presName="node" presStyleLbl="node1" presStyleIdx="1" presStyleCnt="3" custScaleX="205597" custRadScaleRad="40883" custRadScaleInc="100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CD208-B04A-4400-BFE6-B1E196ADB2B1}" type="pres">
      <dgm:prSet presAssocID="{08EC9600-E2AE-4ACD-BD63-E14EF7EE4E87}" presName="parTrans" presStyleLbl="sibTrans2D1" presStyleIdx="2" presStyleCnt="3"/>
      <dgm:spPr/>
      <dgm:t>
        <a:bodyPr/>
        <a:lstStyle/>
        <a:p>
          <a:endParaRPr lang="ru-RU"/>
        </a:p>
      </dgm:t>
    </dgm:pt>
    <dgm:pt modelId="{B10211D2-77BB-49BC-8E24-BFBB937474F2}" type="pres">
      <dgm:prSet presAssocID="{08EC9600-E2AE-4ACD-BD63-E14EF7EE4E87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84EB1CC2-1A79-4BBB-9F1B-A48EC8616163}" type="pres">
      <dgm:prSet presAssocID="{16B3C0E1-90E4-426E-9739-41A2B5365C46}" presName="node" presStyleLbl="node1" presStyleIdx="2" presStyleCnt="3" custScaleX="191620" custRadScaleRad="103318" custRadScaleInc="69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8B9487-6C94-4D25-A0F1-B62528BD668A}" type="presOf" srcId="{261C3535-DAF9-4887-A500-3A13B726C9DF}" destId="{A13C42FD-568F-4A5A-9690-5E2D19D32889}" srcOrd="0" destOrd="0" presId="urn:microsoft.com/office/officeart/2005/8/layout/radial5"/>
    <dgm:cxn modelId="{43D81FFD-B26F-4FB6-81CF-FAAC99FE28BB}" type="presOf" srcId="{BAE78E5C-BB37-411B-BB71-562DF338E760}" destId="{C4A69445-856D-404D-9E53-A9AA755204B9}" srcOrd="0" destOrd="0" presId="urn:microsoft.com/office/officeart/2005/8/layout/radial5"/>
    <dgm:cxn modelId="{ECA4DF0D-2CFC-4BC1-9916-F852B26308A7}" type="presOf" srcId="{A3617692-BF57-4B8F-B062-03E0B6422592}" destId="{01852FC0-3F6A-46AC-B947-C6267211C2B1}" srcOrd="1" destOrd="0" presId="urn:microsoft.com/office/officeart/2005/8/layout/radial5"/>
    <dgm:cxn modelId="{5E5B2B39-A735-4401-80F3-887C3F1C2379}" srcId="{261C3535-DAF9-4887-A500-3A13B726C9DF}" destId="{BAE78E5C-BB37-411B-BB71-562DF338E760}" srcOrd="0" destOrd="0" parTransId="{97AE9F19-68D7-4F30-A8D7-92CE5C359A40}" sibTransId="{EF488EF7-5286-4934-B7D7-A78141341FD7}"/>
    <dgm:cxn modelId="{A878B045-53E1-49F1-A181-9063424ADDA1}" type="presOf" srcId="{88B729A7-2EF6-404D-A013-CEB6FB70F2DE}" destId="{643B8A18-C745-4354-AD44-FE668266D70F}" srcOrd="0" destOrd="0" presId="urn:microsoft.com/office/officeart/2005/8/layout/radial5"/>
    <dgm:cxn modelId="{40262035-BFE0-44EF-A805-62F61544C6F0}" srcId="{BAE78E5C-BB37-411B-BB71-562DF338E760}" destId="{47C4E99F-82CC-4E99-AA54-B7AF74018092}" srcOrd="0" destOrd="0" parTransId="{A3617692-BF57-4B8F-B062-03E0B6422592}" sibTransId="{4F5DD980-6321-4850-B571-4872B565FDE2}"/>
    <dgm:cxn modelId="{120F36FE-6856-4432-B59E-C9A57F268479}" type="presOf" srcId="{47C4E99F-82CC-4E99-AA54-B7AF74018092}" destId="{058260FD-FD25-43C7-91BA-D545DC15964F}" srcOrd="0" destOrd="0" presId="urn:microsoft.com/office/officeart/2005/8/layout/radial5"/>
    <dgm:cxn modelId="{818852A0-E13C-4F48-9DE5-891A5A0947A5}" type="presOf" srcId="{BF9BA5EA-55AF-4CFE-A402-735FBC2BC7B6}" destId="{2278D5AA-0F96-44D8-87FD-37557CD1F66F}" srcOrd="1" destOrd="0" presId="urn:microsoft.com/office/officeart/2005/8/layout/radial5"/>
    <dgm:cxn modelId="{2C44D008-079B-43F5-BBAD-4E105EB44C04}" type="presOf" srcId="{A3617692-BF57-4B8F-B062-03E0B6422592}" destId="{BD789DB4-A8BF-4ABE-BB1D-68F357A889A6}" srcOrd="0" destOrd="0" presId="urn:microsoft.com/office/officeart/2005/8/layout/radial5"/>
    <dgm:cxn modelId="{5CB2408A-A591-41D5-A8DB-9DCFAD885332}" type="presOf" srcId="{16B3C0E1-90E4-426E-9739-41A2B5365C46}" destId="{84EB1CC2-1A79-4BBB-9F1B-A48EC8616163}" srcOrd="0" destOrd="0" presId="urn:microsoft.com/office/officeart/2005/8/layout/radial5"/>
    <dgm:cxn modelId="{86B3FBC9-F12C-4E8A-B2D5-28728C5A0CDF}" type="presOf" srcId="{08EC9600-E2AE-4ACD-BD63-E14EF7EE4E87}" destId="{DD2CD208-B04A-4400-BFE6-B1E196ADB2B1}" srcOrd="0" destOrd="0" presId="urn:microsoft.com/office/officeart/2005/8/layout/radial5"/>
    <dgm:cxn modelId="{0E53B503-7C1A-4AD9-8405-D2CE54E20EC3}" srcId="{BAE78E5C-BB37-411B-BB71-562DF338E760}" destId="{16B3C0E1-90E4-426E-9739-41A2B5365C46}" srcOrd="2" destOrd="0" parTransId="{08EC9600-E2AE-4ACD-BD63-E14EF7EE4E87}" sibTransId="{287E2543-E794-4930-896A-42FD911986FC}"/>
    <dgm:cxn modelId="{31F6CF49-992F-46D4-8704-E0B38B466866}" type="presOf" srcId="{08EC9600-E2AE-4ACD-BD63-E14EF7EE4E87}" destId="{B10211D2-77BB-49BC-8E24-BFBB937474F2}" srcOrd="1" destOrd="0" presId="urn:microsoft.com/office/officeart/2005/8/layout/radial5"/>
    <dgm:cxn modelId="{5495551A-B951-4964-AAE5-32138E06D350}" type="presOf" srcId="{BF9BA5EA-55AF-4CFE-A402-735FBC2BC7B6}" destId="{ED3C7AB0-C6AA-4871-9A9D-75901EC1E8F3}" srcOrd="0" destOrd="0" presId="urn:microsoft.com/office/officeart/2005/8/layout/radial5"/>
    <dgm:cxn modelId="{62E34E48-99D3-4D91-A6CB-B9C86B42BC44}" srcId="{BAE78E5C-BB37-411B-BB71-562DF338E760}" destId="{88B729A7-2EF6-404D-A013-CEB6FB70F2DE}" srcOrd="1" destOrd="0" parTransId="{BF9BA5EA-55AF-4CFE-A402-735FBC2BC7B6}" sibTransId="{5837895E-D638-4EFA-A529-B1189D0C9D4D}"/>
    <dgm:cxn modelId="{1BAB1ED6-07BF-47D1-9FC2-6B77FD1A70A4}" type="presParOf" srcId="{A13C42FD-568F-4A5A-9690-5E2D19D32889}" destId="{C4A69445-856D-404D-9E53-A9AA755204B9}" srcOrd="0" destOrd="0" presId="urn:microsoft.com/office/officeart/2005/8/layout/radial5"/>
    <dgm:cxn modelId="{5916EC83-9A8C-4AB5-BCDA-7A54BA859A41}" type="presParOf" srcId="{A13C42FD-568F-4A5A-9690-5E2D19D32889}" destId="{BD789DB4-A8BF-4ABE-BB1D-68F357A889A6}" srcOrd="1" destOrd="0" presId="urn:microsoft.com/office/officeart/2005/8/layout/radial5"/>
    <dgm:cxn modelId="{524DE660-EFC4-45A5-B9A5-76A62AB518E8}" type="presParOf" srcId="{BD789DB4-A8BF-4ABE-BB1D-68F357A889A6}" destId="{01852FC0-3F6A-46AC-B947-C6267211C2B1}" srcOrd="0" destOrd="0" presId="urn:microsoft.com/office/officeart/2005/8/layout/radial5"/>
    <dgm:cxn modelId="{91CA6FDA-0628-488E-8DDC-F911E7A9072E}" type="presParOf" srcId="{A13C42FD-568F-4A5A-9690-5E2D19D32889}" destId="{058260FD-FD25-43C7-91BA-D545DC15964F}" srcOrd="2" destOrd="0" presId="urn:microsoft.com/office/officeart/2005/8/layout/radial5"/>
    <dgm:cxn modelId="{560FE41B-309C-43B2-8310-C1AD4BF734E1}" type="presParOf" srcId="{A13C42FD-568F-4A5A-9690-5E2D19D32889}" destId="{ED3C7AB0-C6AA-4871-9A9D-75901EC1E8F3}" srcOrd="3" destOrd="0" presId="urn:microsoft.com/office/officeart/2005/8/layout/radial5"/>
    <dgm:cxn modelId="{36C56B10-7B6D-4C1C-8337-E6EF67DBAD4F}" type="presParOf" srcId="{ED3C7AB0-C6AA-4871-9A9D-75901EC1E8F3}" destId="{2278D5AA-0F96-44D8-87FD-37557CD1F66F}" srcOrd="0" destOrd="0" presId="urn:microsoft.com/office/officeart/2005/8/layout/radial5"/>
    <dgm:cxn modelId="{FEADD122-DED5-4A76-8689-68F90336BCE9}" type="presParOf" srcId="{A13C42FD-568F-4A5A-9690-5E2D19D32889}" destId="{643B8A18-C745-4354-AD44-FE668266D70F}" srcOrd="4" destOrd="0" presId="urn:microsoft.com/office/officeart/2005/8/layout/radial5"/>
    <dgm:cxn modelId="{59A4CB0C-B9B0-4580-A194-39D860BC3281}" type="presParOf" srcId="{A13C42FD-568F-4A5A-9690-5E2D19D32889}" destId="{DD2CD208-B04A-4400-BFE6-B1E196ADB2B1}" srcOrd="5" destOrd="0" presId="urn:microsoft.com/office/officeart/2005/8/layout/radial5"/>
    <dgm:cxn modelId="{179E0623-FB01-4078-9729-CF1BD1E23447}" type="presParOf" srcId="{DD2CD208-B04A-4400-BFE6-B1E196ADB2B1}" destId="{B10211D2-77BB-49BC-8E24-BFBB937474F2}" srcOrd="0" destOrd="0" presId="urn:microsoft.com/office/officeart/2005/8/layout/radial5"/>
    <dgm:cxn modelId="{B99861D6-216C-4A37-9FA7-08A03437B134}" type="presParOf" srcId="{A13C42FD-568F-4A5A-9690-5E2D19D32889}" destId="{84EB1CC2-1A79-4BBB-9F1B-A48EC8616163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1C3535-DAF9-4887-A500-3A13B726C9D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E78E5C-BB37-411B-BB71-562DF338E760}">
      <dgm:prSet phldrT="[Текст]" custT="1"/>
      <dgm:spPr/>
      <dgm:t>
        <a:bodyPr/>
        <a:lstStyle/>
        <a:p>
          <a:r>
            <a:rPr lang="ru-RU" sz="3600" dirty="0" err="1" smtClean="0">
              <a:latin typeface="Times New Roman" pitchFamily="18" charset="0"/>
              <a:cs typeface="Times New Roman" pitchFamily="18" charset="0"/>
            </a:rPr>
            <a:t>Здоровьесберегающие</a:t>
          </a:r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 технологии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97AE9F19-68D7-4F30-A8D7-92CE5C359A40}" type="parTrans" cxnId="{5E5B2B39-A735-4401-80F3-887C3F1C2379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EF488EF7-5286-4934-B7D7-A78141341FD7}" type="sibTrans" cxnId="{5E5B2B39-A735-4401-80F3-887C3F1C2379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47C4E99F-82CC-4E99-AA54-B7AF74018092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Технологии обучения здоровому образу жизни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A3617692-BF57-4B8F-B062-03E0B6422592}" type="parTrans" cxnId="{40262035-BFE0-44EF-A805-62F61544C6F0}">
      <dgm:prSet custT="1"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4F5DD980-6321-4850-B571-4872B565FDE2}" type="sibTrans" cxnId="{40262035-BFE0-44EF-A805-62F61544C6F0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88B729A7-2EF6-404D-A013-CEB6FB70F2DE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Технологии стимулирования и сохранения здоровья</a:t>
          </a:r>
          <a:endParaRPr lang="ru-RU" sz="2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9BA5EA-55AF-4CFE-A402-735FBC2BC7B6}" type="parTrans" cxnId="{62E34E48-99D3-4D91-A6CB-B9C86B42BC44}">
      <dgm:prSet custT="1"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5837895E-D638-4EFA-A529-B1189D0C9D4D}" type="sibTrans" cxnId="{62E34E48-99D3-4D91-A6CB-B9C86B42BC44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16B3C0E1-90E4-426E-9739-41A2B5365C46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Коррекционные технологии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08EC9600-E2AE-4ACD-BD63-E14EF7EE4E87}" type="parTrans" cxnId="{0E53B503-7C1A-4AD9-8405-D2CE54E20EC3}">
      <dgm:prSet custT="1"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287E2543-E794-4930-896A-42FD911986FC}" type="sibTrans" cxnId="{0E53B503-7C1A-4AD9-8405-D2CE54E20EC3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A13C42FD-568F-4A5A-9690-5E2D19D32889}" type="pres">
      <dgm:prSet presAssocID="{261C3535-DAF9-4887-A500-3A13B726C9D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A69445-856D-404D-9E53-A9AA755204B9}" type="pres">
      <dgm:prSet presAssocID="{BAE78E5C-BB37-411B-BB71-562DF338E760}" presName="centerShape" presStyleLbl="node0" presStyleIdx="0" presStyleCnt="1" custScaleX="354293" custLinFactNeighborX="-1022" custLinFactNeighborY="-58710"/>
      <dgm:spPr/>
      <dgm:t>
        <a:bodyPr/>
        <a:lstStyle/>
        <a:p>
          <a:endParaRPr lang="ru-RU"/>
        </a:p>
      </dgm:t>
    </dgm:pt>
    <dgm:pt modelId="{BD789DB4-A8BF-4ABE-BB1D-68F357A889A6}" type="pres">
      <dgm:prSet presAssocID="{A3617692-BF57-4B8F-B062-03E0B6422592}" presName="parTrans" presStyleLbl="sibTrans2D1" presStyleIdx="0" presStyleCnt="3"/>
      <dgm:spPr/>
      <dgm:t>
        <a:bodyPr/>
        <a:lstStyle/>
        <a:p>
          <a:endParaRPr lang="ru-RU"/>
        </a:p>
      </dgm:t>
    </dgm:pt>
    <dgm:pt modelId="{01852FC0-3F6A-46AC-B947-C6267211C2B1}" type="pres">
      <dgm:prSet presAssocID="{A3617692-BF57-4B8F-B062-03E0B6422592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058260FD-FD25-43C7-91BA-D545DC15964F}" type="pres">
      <dgm:prSet presAssocID="{47C4E99F-82CC-4E99-AA54-B7AF74018092}" presName="node" presStyleLbl="node1" presStyleIdx="0" presStyleCnt="3" custScaleX="200738" custRadScaleRad="111915" custRadScaleInc="131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3C7AB0-C6AA-4871-9A9D-75901EC1E8F3}" type="pres">
      <dgm:prSet presAssocID="{BF9BA5EA-55AF-4CFE-A402-735FBC2BC7B6}" presName="parTrans" presStyleLbl="sibTrans2D1" presStyleIdx="1" presStyleCnt="3"/>
      <dgm:spPr/>
      <dgm:t>
        <a:bodyPr/>
        <a:lstStyle/>
        <a:p>
          <a:endParaRPr lang="ru-RU"/>
        </a:p>
      </dgm:t>
    </dgm:pt>
    <dgm:pt modelId="{2278D5AA-0F96-44D8-87FD-37557CD1F66F}" type="pres">
      <dgm:prSet presAssocID="{BF9BA5EA-55AF-4CFE-A402-735FBC2BC7B6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643B8A18-C745-4354-AD44-FE668266D70F}" type="pres">
      <dgm:prSet presAssocID="{88B729A7-2EF6-404D-A013-CEB6FB70F2DE}" presName="node" presStyleLbl="node1" presStyleIdx="1" presStyleCnt="3" custScaleX="205597" custRadScaleRad="104784" custRadScaleInc="266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CD208-B04A-4400-BFE6-B1E196ADB2B1}" type="pres">
      <dgm:prSet presAssocID="{08EC9600-E2AE-4ACD-BD63-E14EF7EE4E87}" presName="parTrans" presStyleLbl="sibTrans2D1" presStyleIdx="2" presStyleCnt="3"/>
      <dgm:spPr/>
      <dgm:t>
        <a:bodyPr/>
        <a:lstStyle/>
        <a:p>
          <a:endParaRPr lang="ru-RU"/>
        </a:p>
      </dgm:t>
    </dgm:pt>
    <dgm:pt modelId="{B10211D2-77BB-49BC-8E24-BFBB937474F2}" type="pres">
      <dgm:prSet presAssocID="{08EC9600-E2AE-4ACD-BD63-E14EF7EE4E87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84EB1CC2-1A79-4BBB-9F1B-A48EC8616163}" type="pres">
      <dgm:prSet presAssocID="{16B3C0E1-90E4-426E-9739-41A2B5365C46}" presName="node" presStyleLbl="node1" presStyleIdx="2" presStyleCnt="3" custScaleX="203186" custRadScaleRad="50271" custRadScaleInc="-106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67138F-E060-4FFC-8A53-AAF8D14FFF14}" type="presOf" srcId="{47C4E99F-82CC-4E99-AA54-B7AF74018092}" destId="{058260FD-FD25-43C7-91BA-D545DC15964F}" srcOrd="0" destOrd="0" presId="urn:microsoft.com/office/officeart/2005/8/layout/radial5"/>
    <dgm:cxn modelId="{C4AE69E3-E974-41EE-A032-4EE022480C75}" type="presOf" srcId="{08EC9600-E2AE-4ACD-BD63-E14EF7EE4E87}" destId="{DD2CD208-B04A-4400-BFE6-B1E196ADB2B1}" srcOrd="0" destOrd="0" presId="urn:microsoft.com/office/officeart/2005/8/layout/radial5"/>
    <dgm:cxn modelId="{8586A357-2E79-4E40-ADA9-68DDA963FAF2}" type="presOf" srcId="{08EC9600-E2AE-4ACD-BD63-E14EF7EE4E87}" destId="{B10211D2-77BB-49BC-8E24-BFBB937474F2}" srcOrd="1" destOrd="0" presId="urn:microsoft.com/office/officeart/2005/8/layout/radial5"/>
    <dgm:cxn modelId="{67859903-1E45-4717-8233-0F64B92AAFBB}" type="presOf" srcId="{BF9BA5EA-55AF-4CFE-A402-735FBC2BC7B6}" destId="{2278D5AA-0F96-44D8-87FD-37557CD1F66F}" srcOrd="1" destOrd="0" presId="urn:microsoft.com/office/officeart/2005/8/layout/radial5"/>
    <dgm:cxn modelId="{CA85079F-5421-4FF6-817E-9AFE52A57921}" type="presOf" srcId="{BF9BA5EA-55AF-4CFE-A402-735FBC2BC7B6}" destId="{ED3C7AB0-C6AA-4871-9A9D-75901EC1E8F3}" srcOrd="0" destOrd="0" presId="urn:microsoft.com/office/officeart/2005/8/layout/radial5"/>
    <dgm:cxn modelId="{25EEDDE0-261A-4914-A265-1E2D85D8C7A5}" type="presOf" srcId="{A3617692-BF57-4B8F-B062-03E0B6422592}" destId="{BD789DB4-A8BF-4ABE-BB1D-68F357A889A6}" srcOrd="0" destOrd="0" presId="urn:microsoft.com/office/officeart/2005/8/layout/radial5"/>
    <dgm:cxn modelId="{5E5B2B39-A735-4401-80F3-887C3F1C2379}" srcId="{261C3535-DAF9-4887-A500-3A13B726C9DF}" destId="{BAE78E5C-BB37-411B-BB71-562DF338E760}" srcOrd="0" destOrd="0" parTransId="{97AE9F19-68D7-4F30-A8D7-92CE5C359A40}" sibTransId="{EF488EF7-5286-4934-B7D7-A78141341FD7}"/>
    <dgm:cxn modelId="{40262035-BFE0-44EF-A805-62F61544C6F0}" srcId="{BAE78E5C-BB37-411B-BB71-562DF338E760}" destId="{47C4E99F-82CC-4E99-AA54-B7AF74018092}" srcOrd="0" destOrd="0" parTransId="{A3617692-BF57-4B8F-B062-03E0B6422592}" sibTransId="{4F5DD980-6321-4850-B571-4872B565FDE2}"/>
    <dgm:cxn modelId="{06E28F30-B185-43F5-BF8A-E4E462DE8B06}" type="presOf" srcId="{261C3535-DAF9-4887-A500-3A13B726C9DF}" destId="{A13C42FD-568F-4A5A-9690-5E2D19D32889}" srcOrd="0" destOrd="0" presId="urn:microsoft.com/office/officeart/2005/8/layout/radial5"/>
    <dgm:cxn modelId="{CB1F1A41-961D-40B0-BF9B-527905F31939}" type="presOf" srcId="{88B729A7-2EF6-404D-A013-CEB6FB70F2DE}" destId="{643B8A18-C745-4354-AD44-FE668266D70F}" srcOrd="0" destOrd="0" presId="urn:microsoft.com/office/officeart/2005/8/layout/radial5"/>
    <dgm:cxn modelId="{B58878DB-A154-483B-96B0-FEE1EA231463}" type="presOf" srcId="{A3617692-BF57-4B8F-B062-03E0B6422592}" destId="{01852FC0-3F6A-46AC-B947-C6267211C2B1}" srcOrd="1" destOrd="0" presId="urn:microsoft.com/office/officeart/2005/8/layout/radial5"/>
    <dgm:cxn modelId="{0E53B503-7C1A-4AD9-8405-D2CE54E20EC3}" srcId="{BAE78E5C-BB37-411B-BB71-562DF338E760}" destId="{16B3C0E1-90E4-426E-9739-41A2B5365C46}" srcOrd="2" destOrd="0" parTransId="{08EC9600-E2AE-4ACD-BD63-E14EF7EE4E87}" sibTransId="{287E2543-E794-4930-896A-42FD911986FC}"/>
    <dgm:cxn modelId="{BBCDCF05-499A-47AD-A3BA-5977158BBB33}" type="presOf" srcId="{16B3C0E1-90E4-426E-9739-41A2B5365C46}" destId="{84EB1CC2-1A79-4BBB-9F1B-A48EC8616163}" srcOrd="0" destOrd="0" presId="urn:microsoft.com/office/officeart/2005/8/layout/radial5"/>
    <dgm:cxn modelId="{62E34E48-99D3-4D91-A6CB-B9C86B42BC44}" srcId="{BAE78E5C-BB37-411B-BB71-562DF338E760}" destId="{88B729A7-2EF6-404D-A013-CEB6FB70F2DE}" srcOrd="1" destOrd="0" parTransId="{BF9BA5EA-55AF-4CFE-A402-735FBC2BC7B6}" sibTransId="{5837895E-D638-4EFA-A529-B1189D0C9D4D}"/>
    <dgm:cxn modelId="{F56BA60E-6F4E-4F69-8F74-583A69A546D5}" type="presOf" srcId="{BAE78E5C-BB37-411B-BB71-562DF338E760}" destId="{C4A69445-856D-404D-9E53-A9AA755204B9}" srcOrd="0" destOrd="0" presId="urn:microsoft.com/office/officeart/2005/8/layout/radial5"/>
    <dgm:cxn modelId="{59812CB5-36A1-40CA-AD2A-A55FA3DA7F7A}" type="presParOf" srcId="{A13C42FD-568F-4A5A-9690-5E2D19D32889}" destId="{C4A69445-856D-404D-9E53-A9AA755204B9}" srcOrd="0" destOrd="0" presId="urn:microsoft.com/office/officeart/2005/8/layout/radial5"/>
    <dgm:cxn modelId="{385283CE-A5AA-495A-B9A4-988E64D53693}" type="presParOf" srcId="{A13C42FD-568F-4A5A-9690-5E2D19D32889}" destId="{BD789DB4-A8BF-4ABE-BB1D-68F357A889A6}" srcOrd="1" destOrd="0" presId="urn:microsoft.com/office/officeart/2005/8/layout/radial5"/>
    <dgm:cxn modelId="{F7E7E742-2833-4933-AA11-17AAA0D8C17F}" type="presParOf" srcId="{BD789DB4-A8BF-4ABE-BB1D-68F357A889A6}" destId="{01852FC0-3F6A-46AC-B947-C6267211C2B1}" srcOrd="0" destOrd="0" presId="urn:microsoft.com/office/officeart/2005/8/layout/radial5"/>
    <dgm:cxn modelId="{0D66D210-B9B5-457D-AB03-2868816C4018}" type="presParOf" srcId="{A13C42FD-568F-4A5A-9690-5E2D19D32889}" destId="{058260FD-FD25-43C7-91BA-D545DC15964F}" srcOrd="2" destOrd="0" presId="urn:microsoft.com/office/officeart/2005/8/layout/radial5"/>
    <dgm:cxn modelId="{A880DE00-468D-442C-925D-10CF0AE637B8}" type="presParOf" srcId="{A13C42FD-568F-4A5A-9690-5E2D19D32889}" destId="{ED3C7AB0-C6AA-4871-9A9D-75901EC1E8F3}" srcOrd="3" destOrd="0" presId="urn:microsoft.com/office/officeart/2005/8/layout/radial5"/>
    <dgm:cxn modelId="{CFC0B9F3-0DDD-4A1A-87D9-97D707DE0D37}" type="presParOf" srcId="{ED3C7AB0-C6AA-4871-9A9D-75901EC1E8F3}" destId="{2278D5AA-0F96-44D8-87FD-37557CD1F66F}" srcOrd="0" destOrd="0" presId="urn:microsoft.com/office/officeart/2005/8/layout/radial5"/>
    <dgm:cxn modelId="{C67FE41E-035F-4CE3-9EC1-303882C1FDBB}" type="presParOf" srcId="{A13C42FD-568F-4A5A-9690-5E2D19D32889}" destId="{643B8A18-C745-4354-AD44-FE668266D70F}" srcOrd="4" destOrd="0" presId="urn:microsoft.com/office/officeart/2005/8/layout/radial5"/>
    <dgm:cxn modelId="{2246C396-7502-483E-8EFA-658BEFABCD13}" type="presParOf" srcId="{A13C42FD-568F-4A5A-9690-5E2D19D32889}" destId="{DD2CD208-B04A-4400-BFE6-B1E196ADB2B1}" srcOrd="5" destOrd="0" presId="urn:microsoft.com/office/officeart/2005/8/layout/radial5"/>
    <dgm:cxn modelId="{825179FE-B6A4-46AE-B92D-1AB912546ADA}" type="presParOf" srcId="{DD2CD208-B04A-4400-BFE6-B1E196ADB2B1}" destId="{B10211D2-77BB-49BC-8E24-BFBB937474F2}" srcOrd="0" destOrd="0" presId="urn:microsoft.com/office/officeart/2005/8/layout/radial5"/>
    <dgm:cxn modelId="{81ACDBD3-3274-4198-AA0C-B27008840D65}" type="presParOf" srcId="{A13C42FD-568F-4A5A-9690-5E2D19D32889}" destId="{84EB1CC2-1A79-4BBB-9F1B-A48EC8616163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69445-856D-404D-9E53-A9AA755204B9}">
      <dsp:nvSpPr>
        <dsp:cNvPr id="0" name=""/>
        <dsp:cNvSpPr/>
      </dsp:nvSpPr>
      <dsp:spPr>
        <a:xfrm>
          <a:off x="1826392" y="0"/>
          <a:ext cx="5259401" cy="18238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itchFamily="18" charset="0"/>
              <a:cs typeface="Times New Roman" pitchFamily="18" charset="0"/>
            </a:rPr>
            <a:t>Здоровье дошкольника</a:t>
          </a:r>
          <a:endParaRPr lang="ru-RU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96613" y="267102"/>
        <a:ext cx="3718959" cy="1289684"/>
      </dsp:txXfrm>
    </dsp:sp>
    <dsp:sp modelId="{BD789DB4-A8BF-4ABE-BB1D-68F357A889A6}">
      <dsp:nvSpPr>
        <dsp:cNvPr id="0" name=""/>
        <dsp:cNvSpPr/>
      </dsp:nvSpPr>
      <dsp:spPr>
        <a:xfrm rot="2112496">
          <a:off x="5719052" y="1639922"/>
          <a:ext cx="416210" cy="620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Times New Roman" pitchFamily="18" charset="0"/>
            <a:cs typeface="Times New Roman" pitchFamily="18" charset="0"/>
          </a:endParaRPr>
        </a:p>
      </dsp:txBody>
      <dsp:txXfrm>
        <a:off x="5730473" y="1727951"/>
        <a:ext cx="291347" cy="372074"/>
      </dsp:txXfrm>
    </dsp:sp>
    <dsp:sp modelId="{058260FD-FD25-43C7-91BA-D545DC15964F}">
      <dsp:nvSpPr>
        <dsp:cNvPr id="0" name=""/>
        <dsp:cNvSpPr/>
      </dsp:nvSpPr>
      <dsp:spPr>
        <a:xfrm>
          <a:off x="5482762" y="2016211"/>
          <a:ext cx="3661237" cy="18238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Социальное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18938" y="2283313"/>
        <a:ext cx="2588885" cy="1289684"/>
      </dsp:txXfrm>
    </dsp:sp>
    <dsp:sp modelId="{ED3C7AB0-C6AA-4871-9A9D-75901EC1E8F3}">
      <dsp:nvSpPr>
        <dsp:cNvPr id="0" name=""/>
        <dsp:cNvSpPr/>
      </dsp:nvSpPr>
      <dsp:spPr>
        <a:xfrm rot="5355485">
          <a:off x="4008240" y="2375435"/>
          <a:ext cx="941640" cy="620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Times New Roman" pitchFamily="18" charset="0"/>
            <a:cs typeface="Times New Roman" pitchFamily="18" charset="0"/>
          </a:endParaRPr>
        </a:p>
      </dsp:txBody>
      <dsp:txXfrm>
        <a:off x="4100054" y="2406448"/>
        <a:ext cx="755603" cy="372074"/>
      </dsp:txXfrm>
    </dsp:sp>
    <dsp:sp modelId="{643B8A18-C745-4354-AD44-FE668266D70F}">
      <dsp:nvSpPr>
        <dsp:cNvPr id="0" name=""/>
        <dsp:cNvSpPr/>
      </dsp:nvSpPr>
      <dsp:spPr>
        <a:xfrm>
          <a:off x="2627787" y="3600392"/>
          <a:ext cx="3749860" cy="18238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Психическое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76941" y="3867494"/>
        <a:ext cx="2651552" cy="1289684"/>
      </dsp:txXfrm>
    </dsp:sp>
    <dsp:sp modelId="{DD2CD208-B04A-4400-BFE6-B1E196ADB2B1}">
      <dsp:nvSpPr>
        <dsp:cNvPr id="0" name=""/>
        <dsp:cNvSpPr/>
      </dsp:nvSpPr>
      <dsp:spPr>
        <a:xfrm rot="8486271">
          <a:off x="2976174" y="1640370"/>
          <a:ext cx="354530" cy="620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3070936" y="1731244"/>
        <a:ext cx="248171" cy="372074"/>
      </dsp:txXfrm>
    </dsp:sp>
    <dsp:sp modelId="{84EB1CC2-1A79-4BBB-9F1B-A48EC8616163}">
      <dsp:nvSpPr>
        <dsp:cNvPr id="0" name=""/>
        <dsp:cNvSpPr/>
      </dsp:nvSpPr>
      <dsp:spPr>
        <a:xfrm>
          <a:off x="179509" y="2016233"/>
          <a:ext cx="3494935" cy="18238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Физическое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1330" y="2283335"/>
        <a:ext cx="2471293" cy="12896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69445-856D-404D-9E53-A9AA755204B9}">
      <dsp:nvSpPr>
        <dsp:cNvPr id="0" name=""/>
        <dsp:cNvSpPr/>
      </dsp:nvSpPr>
      <dsp:spPr>
        <a:xfrm>
          <a:off x="1277876" y="0"/>
          <a:ext cx="6461909" cy="18238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err="1" smtClean="0">
              <a:latin typeface="Times New Roman" pitchFamily="18" charset="0"/>
              <a:cs typeface="Times New Roman" pitchFamily="18" charset="0"/>
            </a:rPr>
            <a:t>Здоровьесберегающие</a:t>
          </a:r>
          <a:r>
            <a:rPr lang="ru-RU" sz="3600" kern="1200" dirty="0" smtClean="0">
              <a:latin typeface="Times New Roman" pitchFamily="18" charset="0"/>
              <a:cs typeface="Times New Roman" pitchFamily="18" charset="0"/>
            </a:rPr>
            <a:t> технологии</a:t>
          </a:r>
          <a:endParaRPr lang="ru-RU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24201" y="267102"/>
        <a:ext cx="4569259" cy="1289684"/>
      </dsp:txXfrm>
    </dsp:sp>
    <dsp:sp modelId="{BD789DB4-A8BF-4ABE-BB1D-68F357A889A6}">
      <dsp:nvSpPr>
        <dsp:cNvPr id="0" name=""/>
        <dsp:cNvSpPr/>
      </dsp:nvSpPr>
      <dsp:spPr>
        <a:xfrm rot="2142758">
          <a:off x="5781783" y="1653369"/>
          <a:ext cx="379328" cy="620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Times New Roman" pitchFamily="18" charset="0"/>
            <a:cs typeface="Times New Roman" pitchFamily="18" charset="0"/>
          </a:endParaRPr>
        </a:p>
      </dsp:txBody>
      <dsp:txXfrm>
        <a:off x="5792483" y="1744180"/>
        <a:ext cx="265530" cy="372074"/>
      </dsp:txXfrm>
    </dsp:sp>
    <dsp:sp modelId="{058260FD-FD25-43C7-91BA-D545DC15964F}">
      <dsp:nvSpPr>
        <dsp:cNvPr id="0" name=""/>
        <dsp:cNvSpPr/>
      </dsp:nvSpPr>
      <dsp:spPr>
        <a:xfrm>
          <a:off x="5482762" y="2016211"/>
          <a:ext cx="3661237" cy="18238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Технологии обучения здоровому образу жизни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18938" y="2283313"/>
        <a:ext cx="2588885" cy="1289684"/>
      </dsp:txXfrm>
    </dsp:sp>
    <dsp:sp modelId="{ED3C7AB0-C6AA-4871-9A9D-75901EC1E8F3}">
      <dsp:nvSpPr>
        <dsp:cNvPr id="0" name=""/>
        <dsp:cNvSpPr/>
      </dsp:nvSpPr>
      <dsp:spPr>
        <a:xfrm rot="8461582">
          <a:off x="2989643" y="1679049"/>
          <a:ext cx="375494" cy="620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3089755" y="1767647"/>
        <a:ext cx="262846" cy="372074"/>
      </dsp:txXfrm>
    </dsp:sp>
    <dsp:sp modelId="{643B8A18-C745-4354-AD44-FE668266D70F}">
      <dsp:nvSpPr>
        <dsp:cNvPr id="0" name=""/>
        <dsp:cNvSpPr/>
      </dsp:nvSpPr>
      <dsp:spPr>
        <a:xfrm>
          <a:off x="52732" y="2088223"/>
          <a:ext cx="3749860" cy="18238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Технологии стимулирования и сохранения здоровья</a:t>
          </a:r>
          <a:endParaRPr lang="ru-RU" sz="28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1886" y="2355325"/>
        <a:ext cx="2651552" cy="1289684"/>
      </dsp:txXfrm>
    </dsp:sp>
    <dsp:sp modelId="{DD2CD208-B04A-4400-BFE6-B1E196ADB2B1}">
      <dsp:nvSpPr>
        <dsp:cNvPr id="0" name=""/>
        <dsp:cNvSpPr/>
      </dsp:nvSpPr>
      <dsp:spPr>
        <a:xfrm rot="5278951">
          <a:off x="4041408" y="2490403"/>
          <a:ext cx="1067897" cy="620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Times New Roman" pitchFamily="18" charset="0"/>
            <a:cs typeface="Times New Roman" pitchFamily="18" charset="0"/>
          </a:endParaRPr>
        </a:p>
      </dsp:txBody>
      <dsp:txXfrm>
        <a:off x="4131152" y="2521466"/>
        <a:ext cx="881860" cy="372074"/>
      </dsp:txXfrm>
    </dsp:sp>
    <dsp:sp modelId="{84EB1CC2-1A79-4BBB-9F1B-A48EC8616163}">
      <dsp:nvSpPr>
        <dsp:cNvPr id="0" name=""/>
        <dsp:cNvSpPr/>
      </dsp:nvSpPr>
      <dsp:spPr>
        <a:xfrm>
          <a:off x="2791064" y="3837357"/>
          <a:ext cx="3705886" cy="18238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Коррекционные технологии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33778" y="4104459"/>
        <a:ext cx="2620458" cy="1289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78688" cy="1470025"/>
          </a:xfrm>
        </p:spPr>
        <p:txBody>
          <a:bodyPr>
            <a:noAutofit/>
          </a:bodyPr>
          <a:lstStyle/>
          <a:p>
            <a:r>
              <a:rPr lang="ru-RU" sz="4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Здоровьесбережение</a:t>
            </a:r>
            <a:r>
              <a:rPr lang="ru-RU" sz="4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дошкольном образовании</a:t>
            </a:r>
            <a:endParaRPr lang="ru-RU" sz="4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5229200"/>
            <a:ext cx="47538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Подготовила: старший воспитатель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МДОУ «Д/с № 179 о.в.» г. Магнитогорска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Войткова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Юлия Александровна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85800" y="2130425"/>
            <a:ext cx="827868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38200" y="2282825"/>
            <a:ext cx="827868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653826963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44824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технологии </a:t>
            </a:r>
            <a:r>
              <a:rPr lang="ru-RU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r>
              <a:rPr lang="ru-RU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технологии, направленные на решение задачи сохранения, поддержания и обогащения здоровья ребенка на всех этапах его обучения и развития в детском саду.</a:t>
            </a:r>
          </a:p>
        </p:txBody>
      </p:sp>
    </p:spTree>
    <p:extLst>
      <p:ext uri="{BB962C8B-B14F-4D97-AF65-F5344CB8AC3E}">
        <p14:creationId xmlns:p14="http://schemas.microsoft.com/office/powerpoint/2010/main" val="96260170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714119127"/>
              </p:ext>
            </p:extLst>
          </p:nvPr>
        </p:nvGraphicFramePr>
        <p:xfrm>
          <a:off x="0" y="1167408"/>
          <a:ext cx="91440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552450"/>
            <a:ext cx="8724900" cy="57531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66427728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916832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 Забота о здоровье — это важнейший труд воспитателя. От жизнерадостности, бодрости детей зависит их духовная жизнь, мировоззрение, умственное развитие, прочность знаний, вера в свои силы» </a:t>
            </a:r>
          </a:p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b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В. А. Сухомлинский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6814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99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Здоровьесбережение в дошкольном образовании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Здоровьесбережение в дошкольном образовании</dc:title>
  <dc:creator>Мохна</dc:creator>
  <cp:lastModifiedBy>1</cp:lastModifiedBy>
  <cp:revision>14</cp:revision>
  <dcterms:created xsi:type="dcterms:W3CDTF">2022-11-21T15:45:29Z</dcterms:created>
  <dcterms:modified xsi:type="dcterms:W3CDTF">2024-05-03T07:42:41Z</dcterms:modified>
</cp:coreProperties>
</file>