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9762-C019-41AA-8018-08AE97E9797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5188-54EC-4BFF-827F-E05C0B91FC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9762-C019-41AA-8018-08AE97E9797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5188-54EC-4BFF-827F-E05C0B91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9762-C019-41AA-8018-08AE97E9797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5188-54EC-4BFF-827F-E05C0B91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9762-C019-41AA-8018-08AE97E9797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5188-54EC-4BFF-827F-E05C0B91FC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9762-C019-41AA-8018-08AE97E9797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5188-54EC-4BFF-827F-E05C0B91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9762-C019-41AA-8018-08AE97E9797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5188-54EC-4BFF-827F-E05C0B91FC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9762-C019-41AA-8018-08AE97E9797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5188-54EC-4BFF-827F-E05C0B91FC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9762-C019-41AA-8018-08AE97E9797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5188-54EC-4BFF-827F-E05C0B91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9762-C019-41AA-8018-08AE97E9797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5188-54EC-4BFF-827F-E05C0B91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9762-C019-41AA-8018-08AE97E9797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5188-54EC-4BFF-827F-E05C0B91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9762-C019-41AA-8018-08AE97E9797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5188-54EC-4BFF-827F-E05C0B91FC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E39762-C019-41AA-8018-08AE97E9797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C5188-54EC-4BFF-827F-E05C0B91FC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1" y="4365104"/>
            <a:ext cx="3672409" cy="2304255"/>
          </a:xfrm>
        </p:spPr>
        <p:txBody>
          <a:bodyPr/>
          <a:lstStyle/>
          <a:p>
            <a:pPr lvl="0" algn="r" fontAlgn="base"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ru-RU" altLang="ru-RU" sz="2000" b="1" i="1" dirty="0" err="1">
                <a:solidFill>
                  <a:srgbClr val="073E87">
                    <a:lumMod val="50000"/>
                  </a:srgbClr>
                </a:solidFill>
                <a:latin typeface="Times New Roman"/>
              </a:rPr>
              <a:t>Лотфуллина</a:t>
            </a:r>
            <a:r>
              <a:rPr lang="ru-RU" altLang="ru-RU" sz="2000" b="1" i="1" dirty="0">
                <a:solidFill>
                  <a:srgbClr val="073E87">
                    <a:lumMod val="50000"/>
                  </a:srgbClr>
                </a:solidFill>
                <a:latin typeface="Times New Roman"/>
              </a:rPr>
              <a:t> Роза Рафаиловна</a:t>
            </a:r>
          </a:p>
          <a:p>
            <a:pPr lvl="0" algn="r" fontAlgn="base"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ru-RU" altLang="ru-RU" sz="2000" b="1" i="1" dirty="0">
                <a:solidFill>
                  <a:srgbClr val="073E87">
                    <a:lumMod val="50000"/>
                  </a:srgbClr>
                </a:solidFill>
                <a:latin typeface="Times New Roman"/>
              </a:rPr>
              <a:t>Учитель физической культуры</a:t>
            </a:r>
          </a:p>
          <a:p>
            <a:pPr lvl="0" algn="r" fontAlgn="base"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ru-RU" altLang="ru-RU" sz="2000" b="1" i="1" dirty="0">
                <a:solidFill>
                  <a:srgbClr val="073E87">
                    <a:lumMod val="50000"/>
                  </a:srgbClr>
                </a:solidFill>
                <a:latin typeface="Times New Roman"/>
              </a:rPr>
              <a:t>МБОУ «Татаро-английская </a:t>
            </a:r>
          </a:p>
          <a:p>
            <a:pPr lvl="0" algn="r" fontAlgn="base"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ru-RU" altLang="ru-RU" sz="2000" b="1" i="1" dirty="0">
                <a:solidFill>
                  <a:srgbClr val="073E87">
                    <a:lumMod val="50000"/>
                  </a:srgbClr>
                </a:solidFill>
                <a:latin typeface="Times New Roman"/>
              </a:rPr>
              <a:t>гимназия №16»</a:t>
            </a:r>
          </a:p>
          <a:p>
            <a:pPr lvl="0" algn="r" fontAlgn="base"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ru-RU" altLang="ru-RU" sz="2000" b="1" i="1" dirty="0">
                <a:solidFill>
                  <a:srgbClr val="073E87">
                    <a:lumMod val="50000"/>
                  </a:srgbClr>
                </a:solidFill>
                <a:latin typeface="Times New Roman"/>
              </a:rPr>
              <a:t>город Казань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4632" cy="22322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Занятия в секции ОФП, как профилактика </a:t>
            </a:r>
            <a:r>
              <a:rPr lang="ru-RU" sz="3600" dirty="0" err="1" smtClean="0"/>
              <a:t>девиантного</a:t>
            </a:r>
            <a:r>
              <a:rPr lang="ru-RU" sz="3600" dirty="0" smtClean="0"/>
              <a:t> поведения учащихся в школе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83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737" y="620688"/>
            <a:ext cx="5279292" cy="1077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Оценка эффективности проекта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0" y="2564904"/>
            <a:ext cx="4328350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4932" y="1804461"/>
            <a:ext cx="4139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Повышение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уровня физической подготовленности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учащихся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Увеличение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числа регулярно занимающихся физической культурой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спортом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Повышение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мотивированности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учащихся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- Достижение призовых мест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на районных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соревнованиях</a:t>
            </a:r>
          </a:p>
        </p:txBody>
      </p:sp>
    </p:spTree>
    <p:extLst>
      <p:ext uri="{BB962C8B-B14F-4D97-AF65-F5344CB8AC3E}">
        <p14:creationId xmlns:p14="http://schemas.microsoft.com/office/powerpoint/2010/main" val="7298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22" y="476672"/>
            <a:ext cx="669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Запланированные результаты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04225"/>
            <a:ext cx="3528392" cy="316395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932040" y="2182837"/>
            <a:ext cx="3240360" cy="105841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Качество выполнения тестовых заданий  по физической культуре увеличить на  </a:t>
            </a:r>
            <a:r>
              <a:rPr lang="ru-RU" dirty="0" smtClean="0"/>
              <a:t>10 </a:t>
            </a:r>
            <a:r>
              <a:rPr lang="ru-RU" dirty="0"/>
              <a:t>%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932040" y="3573016"/>
            <a:ext cx="324036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Число регулярно занимающихся спортом увеличить на </a:t>
            </a:r>
            <a:r>
              <a:rPr lang="ru-RU" dirty="0" smtClean="0"/>
              <a:t>15 </a:t>
            </a:r>
            <a:r>
              <a:rPr lang="ru-RU" dirty="0"/>
              <a:t>%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932040" y="4908568"/>
            <a:ext cx="3240360" cy="945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Занимать призовые места </a:t>
            </a:r>
            <a:r>
              <a:rPr lang="ru-RU" dirty="0"/>
              <a:t>на районных соревнованиях </a:t>
            </a:r>
          </a:p>
        </p:txBody>
      </p:sp>
    </p:spTree>
    <p:extLst>
      <p:ext uri="{BB962C8B-B14F-4D97-AF65-F5344CB8AC3E}">
        <p14:creationId xmlns:p14="http://schemas.microsoft.com/office/powerpoint/2010/main" val="27986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530" y="985663"/>
            <a:ext cx="4652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Спасибо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внимание!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967499"/>
            <a:ext cx="6480721" cy="41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6933"/>
            <a:ext cx="3037880" cy="3082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88640"/>
            <a:ext cx="41764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  <a:p>
            <a:pPr algn="ctr"/>
            <a:endParaRPr lang="ru-RU" sz="2800" b="1" i="1" dirty="0" smtClean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гимназии нужно создать секцию ОФП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919698" y="2020682"/>
            <a:ext cx="2524510" cy="114727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Для воспитания у учащихся стремление к здоровому образу жизни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012160" y="3355797"/>
            <a:ext cx="2543271" cy="110527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Для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направления энергии подростков в мирное русло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1560" y="3717032"/>
            <a:ext cx="3168352" cy="122924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Для формирования у учащихся потребности в регулярных занятиях физической культурой и спортом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635896" y="5301208"/>
            <a:ext cx="2808312" cy="11483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Для профилактики </a:t>
            </a:r>
            <a:r>
              <a:rPr lang="ru-RU" sz="1600" b="1" dirty="0" err="1" smtClean="0">
                <a:solidFill>
                  <a:srgbClr val="002060"/>
                </a:solidFill>
              </a:rPr>
              <a:t>девиантного</a:t>
            </a:r>
            <a:r>
              <a:rPr lang="ru-RU" sz="1600" b="1" dirty="0" smtClean="0">
                <a:solidFill>
                  <a:srgbClr val="002060"/>
                </a:solidFill>
              </a:rPr>
              <a:t> поведения учащихся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Целевая аудитория проекта</a:t>
            </a:r>
            <a:endParaRPr lang="ru-RU" sz="2800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6709"/>
            <a:ext cx="3923928" cy="2638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9621" y="155679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-Учащиеся 7-8 классов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92" y="3428913"/>
            <a:ext cx="4277496" cy="2851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581128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- Как положительный пример - для всех учащихся гимназии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91" y="5393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Активные участники проекта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1" y="1268760"/>
            <a:ext cx="3326514" cy="277939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535996" y="3371177"/>
            <a:ext cx="13321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Учащиеся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26022" y="1715109"/>
            <a:ext cx="115212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8303" y="3284984"/>
            <a:ext cx="12961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4850586"/>
            <a:ext cx="15841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Администрация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7904" y="5279504"/>
            <a:ext cx="10801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Медик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5157192"/>
            <a:ext cx="1872208" cy="1016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Классные руководители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247964" y="1664782"/>
            <a:ext cx="140415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4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668" y="54868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Цель и задачи проекта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594100" cy="226060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508104" y="1756468"/>
            <a:ext cx="2689448" cy="100263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Профилактика 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 учащихся 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636212" y="4077072"/>
            <a:ext cx="2824219" cy="13464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Увеличить число регулярно занимающихся физической  культурой и </a:t>
            </a:r>
            <a:r>
              <a:rPr lang="ru-RU" dirty="0" smtClean="0"/>
              <a:t>спортом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39552" y="4581128"/>
            <a:ext cx="2808312" cy="11869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Демонстрировать положительный пример для всех учащихся </a:t>
            </a:r>
            <a:r>
              <a:rPr lang="ru-RU" dirty="0" smtClean="0"/>
              <a:t>гимназии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4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7" y="3068960"/>
            <a:ext cx="4740355" cy="2228501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03648" y="980728"/>
            <a:ext cx="2808312" cy="105841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Повысить уровень физической подготовленности </a:t>
            </a:r>
            <a:r>
              <a:rPr lang="ru-RU" dirty="0" smtClean="0"/>
              <a:t>учащихся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46315" y="1614764"/>
            <a:ext cx="2676389" cy="109287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Направление </a:t>
            </a:r>
            <a:r>
              <a:rPr lang="ru-RU" dirty="0"/>
              <a:t>энергии подростков в мирное </a:t>
            </a:r>
            <a:r>
              <a:rPr lang="ru-RU" dirty="0" smtClean="0"/>
              <a:t>русло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868144" y="4799612"/>
            <a:ext cx="2714600" cy="105841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Сформировать желание вести здоровый образ </a:t>
            </a:r>
            <a:r>
              <a:rPr lang="ru-RU" dirty="0" smtClean="0"/>
              <a:t>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1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Этапы реализации проекта.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1"/>
            <a:ext cx="3888432" cy="2356997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866528"/>
            <a:ext cx="3024336" cy="13464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Подготовительный</a:t>
            </a:r>
          </a:p>
          <a:p>
            <a:pPr algn="ctr"/>
            <a:r>
              <a:rPr lang="ru-RU" dirty="0"/>
              <a:t>а</a:t>
            </a:r>
            <a:r>
              <a:rPr lang="ru-RU" dirty="0" smtClean="0"/>
              <a:t>прель- май 2022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391980" y="2132856"/>
            <a:ext cx="2988332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Основной</a:t>
            </a:r>
          </a:p>
          <a:p>
            <a:pPr algn="ctr"/>
            <a:r>
              <a:rPr lang="ru-RU" dirty="0" smtClean="0"/>
              <a:t>2022-2023 учебный год</a:t>
            </a: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580112" y="4438329"/>
            <a:ext cx="2808312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Заключительный</a:t>
            </a:r>
          </a:p>
          <a:p>
            <a:pPr algn="ctr"/>
            <a:r>
              <a:rPr lang="ru-RU" dirty="0" smtClean="0"/>
              <a:t>2023  год и 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0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4159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Необходимые ресурсы.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93169" y="1944104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Учебно-материальная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база: Спортивный зал,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спортивный инвентарь.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Кадры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: 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читель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физкультуры, медицинский работник, психолог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Участники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проекта: учащиеся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7-8 классов.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Финансы: зарплата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 группу, наградные   материалы.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6663" y="71464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Возможные риски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30892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Человеческий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фактор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Финансовые.</a:t>
            </a:r>
          </a:p>
          <a:p>
            <a:pPr marL="285750" indent="-285750">
              <a:buFontTx/>
              <a:buChar char="-"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Отсутствие административного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взаимодействия.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3789040"/>
            <a:ext cx="5254423" cy="29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E1E1E1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263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Занятия в секции ОФП, как профилактика девиантного поведения учащихся в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AlexSoft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Занятия в секции ОФП, как профилактика девиантного поведения учащихся в школе.</dc:title>
  <dc:creator>azino</dc:creator>
  <cp:lastModifiedBy>azino</cp:lastModifiedBy>
  <cp:revision>22</cp:revision>
  <dcterms:created xsi:type="dcterms:W3CDTF">2022-03-22T17:15:29Z</dcterms:created>
  <dcterms:modified xsi:type="dcterms:W3CDTF">2022-03-23T18:04:42Z</dcterms:modified>
</cp:coreProperties>
</file>