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59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4000" b="0" dirty="0">
                <a:latin typeface="Times New Roman" pitchFamily="18" charset="0"/>
                <a:cs typeface="Times New Roman" pitchFamily="18" charset="0"/>
              </a:rPr>
              <a:t>Сленг</a:t>
            </a:r>
          </a:p>
        </c:rich>
      </c:tx>
      <c:layout>
        <c:manualLayout>
          <c:xMode val="edge"/>
          <c:yMode val="edge"/>
          <c:x val="0.4182937294363292"/>
          <c:y val="0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Сленг</c:v>
                </c:pt>
              </c:strCache>
            </c:strRef>
          </c:tx>
          <c:explosion val="25"/>
          <c:cat>
            <c:strRef>
              <c:f>Лист1!$A$2:$A$8</c:f>
              <c:strCache>
                <c:ptCount val="7"/>
                <c:pt idx="0">
                  <c:v>Фулл</c:v>
                </c:pt>
                <c:pt idx="1">
                  <c:v>Баян</c:v>
                </c:pt>
                <c:pt idx="2">
                  <c:v>Лол/кек</c:v>
                </c:pt>
                <c:pt idx="3">
                  <c:v>Додик</c:v>
                </c:pt>
                <c:pt idx="4">
                  <c:v>Чекни</c:v>
                </c:pt>
                <c:pt idx="5">
                  <c:v>Лан/поч/всм</c:v>
                </c:pt>
                <c:pt idx="6">
                  <c:v>Слыш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8.6</c:v>
                </c:pt>
                <c:pt idx="1">
                  <c:v>3.6</c:v>
                </c:pt>
                <c:pt idx="2">
                  <c:v>3.4</c:v>
                </c:pt>
                <c:pt idx="3">
                  <c:v>2.2000000000000002</c:v>
                </c:pt>
                <c:pt idx="4">
                  <c:v>6.5</c:v>
                </c:pt>
                <c:pt idx="5">
                  <c:v>1.7000000000000006</c:v>
                </c:pt>
                <c:pt idx="6">
                  <c:v>2.9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Слова-паразиты</a:t>
            </a:r>
          </a:p>
        </c:rich>
      </c:tx>
      <c:layout>
        <c:manualLayout>
          <c:xMode val="edge"/>
          <c:yMode val="edge"/>
          <c:x val="0.37221459520370787"/>
          <c:y val="1.757276323169111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Слова-паразиты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Ненормативная лексика</c:v>
                </c:pt>
                <c:pt idx="1">
                  <c:v>Короче</c:v>
                </c:pt>
                <c:pt idx="2">
                  <c:v>Ну</c:v>
                </c:pt>
                <c:pt idx="3">
                  <c:v>Типо</c:v>
                </c:pt>
                <c:pt idx="4">
                  <c:v>Вот</c:v>
                </c:pt>
                <c:pt idx="5">
                  <c:v>Эм</c:v>
                </c:pt>
                <c:pt idx="6">
                  <c:v>Блин</c:v>
                </c:pt>
              </c:strCache>
            </c:strRef>
          </c:cat>
          <c:val>
            <c:numRef>
              <c:f>Лист1!$B$2:$B$9</c:f>
              <c:numCache>
                <c:formatCode>dd/mmm</c:formatCode>
                <c:ptCount val="8"/>
                <c:pt idx="0" formatCode="General">
                  <c:v>9</c:v>
                </c:pt>
                <c:pt idx="1">
                  <c:v>4</c:v>
                </c:pt>
                <c:pt idx="2" formatCode="General">
                  <c:v>5</c:v>
                </c:pt>
                <c:pt idx="3" formatCode="General">
                  <c:v>1.2</c:v>
                </c:pt>
                <c:pt idx="4" formatCode="General">
                  <c:v>3.7</c:v>
                </c:pt>
                <c:pt idx="5" formatCode="General">
                  <c:v>2.7</c:v>
                </c:pt>
                <c:pt idx="6" formatCode="General">
                  <c:v>7.9</c:v>
                </c:pt>
                <c:pt idx="7" formatCode="General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B7EC-5C88-4AAF-8751-68D9A491FE3A}" type="datetimeFigureOut">
              <a:rPr lang="ru-RU" smtClean="0"/>
              <a:pPr/>
              <a:t>26.08.2022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41AE-0403-4CE3-9783-04F8F3E322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107504"/>
            <a:ext cx="9144000" cy="350100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«Сленг и слова – паразиты»</a:t>
            </a:r>
            <a:endParaRPr lang="ru-RU" sz="5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373216"/>
            <a:ext cx="6572264" cy="1484784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выполнили: 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Ученицы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г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класса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Средней школы №18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Кунакова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Виктория, Агафонова Кристина, Журавлева Анастасия, Величко Виктория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Слен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307089" cy="35010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Узнать: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такое сленг, откуда он к нам пришел и какой бывает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такое слова-паразиты, как от них избавиться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Употребление слов-паразитов и сленга в речи современной молодежи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сленг?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Само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слово сленг – это заимствование из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английского языка. Сленг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 это набор слов и выражений (новых/ранее понимаемых в других значениях), которые употребляют лица определенных социальных, возрастных, профессиональных групп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Названия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сленгов традиционно восходят к группам, которые ими пользуются. Назвать все виды вряд ли получится без серьёзного исследования, но основные типы таковы: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молодежный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профессиональный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компьютерный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уголовный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связанный 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хобби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употребление сленгов в современной речи диаграмм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604448" cy="61163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259632" y="1412776"/>
          <a:ext cx="7080448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Слова-паразиты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зиты – эт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 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ния, вн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чь, 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ecy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щи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 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зки.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блюд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или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вязи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 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льт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ypo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й 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ящ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вязи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м, чт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ящий 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дня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в выб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ope 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pe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вп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ть мы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899592" y="620688"/>
          <a:ext cx="74168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избавиться от слов-паразитов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Отправьте себе голосовое сообщение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При воспроизведении обратите внимание на слова, которые вы произносите автоматически, когда не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сосредоточены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Попробуйте выдерживать паузу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Испытайте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себя: возобновляйте речь только тогда, когда вашим следующим словом станет не паразит, но нечто значимое для высказывания, ваша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идея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Следите за своим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голосом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энергия, которую вы потратите на то, чтобы выстроить темп, тембр и громкость речи, пойдет на пользу и вам, и вашим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слушателям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Не придирайтесь к себе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Если сосредоточить внимание на негативе, количество слов-паразитов может только возрасти. Постарайтесь сфокусироваться на чем-то положительном.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Устранение паразитов не потребует много времени — оно потребует много усилий.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Мы выяснили, что такое сленг, слова-паразиты и как можно их исключить из своей речи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Проследили, где они употребляются и в каких количествах, обратив внимание на речь своих сверстников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294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«Сленг и слова – паразиты»</vt:lpstr>
      <vt:lpstr>Цель исследования:</vt:lpstr>
      <vt:lpstr>Что такое сленг?</vt:lpstr>
      <vt:lpstr>Слайд 4</vt:lpstr>
      <vt:lpstr>Слайд 5</vt:lpstr>
      <vt:lpstr>Слова-паразиты</vt:lpstr>
      <vt:lpstr>Слайд 7</vt:lpstr>
      <vt:lpstr>Как избавиться от слов-паразитов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</dc:creator>
  <cp:lastModifiedBy>Татьяна Михайловна</cp:lastModifiedBy>
  <cp:revision>18</cp:revision>
  <dcterms:created xsi:type="dcterms:W3CDTF">2020-01-22T12:57:04Z</dcterms:created>
  <dcterms:modified xsi:type="dcterms:W3CDTF">2022-08-26T11:26:21Z</dcterms:modified>
</cp:coreProperties>
</file>