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57" r:id="rId4"/>
    <p:sldId id="260" r:id="rId5"/>
    <p:sldId id="256" r:id="rId6"/>
    <p:sldId id="258" r:id="rId7"/>
    <p:sldId id="259" r:id="rId8"/>
    <p:sldId id="261" r:id="rId9"/>
    <p:sldId id="263" r:id="rId10"/>
    <p:sldId id="262" r:id="rId11"/>
    <p:sldId id="264" r:id="rId12"/>
    <p:sldId id="265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ьяна Кройчак" initials="УК" lastIdx="1" clrIdx="0">
    <p:extLst>
      <p:ext uri="{19B8F6BF-5375-455C-9EA6-DF929625EA0E}">
        <p15:presenceInfo xmlns:p15="http://schemas.microsoft.com/office/powerpoint/2012/main" userId="c785b2ee74f9b9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21:58:48.12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1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9BDB-8A90-4EEC-88EC-03A817213A9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3889-3455-46B3-A9C1-63B7B6F85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30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386A4-D709-4D5C-B9EF-2FE2CA28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83" y="821634"/>
            <a:ext cx="9924152" cy="60363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             	ГБОУ Школа № 1980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                 	 «Зимние забавы»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r>
              <a:rPr lang="ru-RU" dirty="0"/>
              <a:t>	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   воспитатель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   Кройчак Ирина Владимировна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F493A-1C7B-460A-8D43-FD3AA26945FA}"/>
              </a:ext>
            </a:extLst>
          </p:cNvPr>
          <p:cNvSpPr txBox="1"/>
          <p:nvPr/>
        </p:nvSpPr>
        <p:spPr>
          <a:xfrm>
            <a:off x="8057322" y="6036366"/>
            <a:ext cx="2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27.012022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6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664">
        <p14:switch dir="r"/>
      </p:transition>
    </mc:Choice>
    <mc:Fallback xmlns="">
      <p:transition spd="slow" advClick="0" advTm="8664">
        <p:fade/>
      </p:transition>
    </mc:Fallback>
  </mc:AlternateContent>
  <p:extLst>
    <p:ext uri="{E180D4A7-C9FB-4DFB-919C-405C955672EB}">
      <p14:showEvtLst xmlns:p14="http://schemas.microsoft.com/office/powerpoint/2010/main">
        <p14:playEvt time="5418" objId="5"/>
        <p14:stopEvt time="8664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C718D-5487-4CB7-82E4-5D2FD193F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F5062F-BFAA-4188-A6BC-2D5E75DA7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09" y="544205"/>
            <a:ext cx="4273113" cy="5604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66FAC-FEBE-4B53-95D5-C3D70D88B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86" y="981527"/>
            <a:ext cx="3551175" cy="5420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15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9FB8D-18A6-463C-BD29-A8FDA404A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936">
            <a:off x="1266628" y="357809"/>
            <a:ext cx="3244691" cy="6149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8E6DFC-1937-4466-BBAF-18974358E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05">
            <a:off x="7707184" y="546653"/>
            <a:ext cx="3244691" cy="57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1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7984FA-73C0-47EE-B743-02300A5FF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624">
            <a:off x="1664194" y="834887"/>
            <a:ext cx="3244691" cy="55394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1CA77-0637-4581-8AE3-49C7043C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997">
            <a:off x="7084331" y="829146"/>
            <a:ext cx="3244691" cy="5695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69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70715-B451-4882-A5B6-4AC935D3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0"/>
            <a:ext cx="7222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423FE-1A81-415F-9D88-8B0C60DD1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0"/>
            <a:ext cx="9409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735C9-0A34-4F78-9B1B-451E2B6C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D6D19-0A14-4EE1-9994-B48AD882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Цели </a:t>
            </a:r>
            <a:r>
              <a:rPr lang="ru-RU" b="1" dirty="0">
                <a:solidFill>
                  <a:srgbClr val="FF0000"/>
                </a:solidFill>
              </a:rPr>
              <a:t>проекта</a:t>
            </a:r>
            <a:r>
              <a:rPr lang="ru-RU" dirty="0">
                <a:solidFill>
                  <a:srgbClr val="FF0000"/>
                </a:solidFill>
              </a:rPr>
              <a:t>: </a:t>
            </a:r>
            <a:r>
              <a:rPr lang="ru-RU" i="1" dirty="0"/>
              <a:t>«</a:t>
            </a:r>
            <a:r>
              <a:rPr lang="ru-RU" b="1" i="1" dirty="0"/>
              <a:t>Зимние забавы</a:t>
            </a:r>
            <a:r>
              <a:rPr lang="ru-RU" i="1" dirty="0"/>
              <a:t>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Задачи </a:t>
            </a:r>
            <a:r>
              <a:rPr lang="ru-RU" b="1" dirty="0">
                <a:solidFill>
                  <a:srgbClr val="FF0000"/>
                </a:solidFill>
              </a:rPr>
              <a:t>проекта</a:t>
            </a:r>
            <a:r>
              <a:rPr lang="ru-RU" dirty="0">
                <a:solidFill>
                  <a:srgbClr val="FF0000"/>
                </a:solidFill>
              </a:rPr>
              <a:t>: </a:t>
            </a:r>
            <a:r>
              <a:rPr lang="ru-RU" i="1" dirty="0"/>
              <a:t>«</a:t>
            </a:r>
            <a:r>
              <a:rPr lang="ru-RU" b="1" i="1" dirty="0"/>
              <a:t>Зимние забавы</a:t>
            </a:r>
            <a:r>
              <a:rPr lang="ru-RU" i="1" dirty="0"/>
              <a:t>»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367EF-F4AD-4F77-94CB-B2AD2F1B3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322" y="2077208"/>
            <a:ext cx="5658678" cy="3541714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1. Расширять представления о зиме.</a:t>
            </a:r>
          </a:p>
          <a:p>
            <a:r>
              <a:rPr lang="ru-RU" sz="5600" dirty="0"/>
              <a:t>2. Организовать все виды детской деятельности (игровой, коммуникативной, трудовой, познавательно-исследовательской, продуктивной, музыкально-художественной, чтения) вокруг темы </a:t>
            </a:r>
            <a:r>
              <a:rPr lang="ru-RU" sz="5600" i="1" dirty="0"/>
              <a:t>«</a:t>
            </a:r>
            <a:r>
              <a:rPr lang="ru-RU" sz="5600" b="1" i="1" dirty="0"/>
              <a:t>Зимние забавы</a:t>
            </a:r>
            <a:r>
              <a:rPr lang="ru-RU" sz="5600" i="1" dirty="0"/>
              <a:t>»</a:t>
            </a:r>
            <a:r>
              <a:rPr lang="ru-RU" sz="5600" dirty="0"/>
              <a:t> и Новогоднего праздника.</a:t>
            </a:r>
          </a:p>
          <a:p>
            <a:r>
              <a:rPr lang="ru-RU" sz="5600" dirty="0"/>
              <a:t>3. Знакомить с </a:t>
            </a:r>
            <a:r>
              <a:rPr lang="ru-RU" sz="5600" b="1" dirty="0"/>
              <a:t>зимними видами спорта</a:t>
            </a:r>
            <a:r>
              <a:rPr lang="ru-RU" sz="5600" dirty="0"/>
              <a:t>.</a:t>
            </a:r>
          </a:p>
          <a:p>
            <a:r>
              <a:rPr lang="ru-RU" sz="5600" dirty="0"/>
              <a:t>4. Формировать представления о безопасном поведении зимой.</a:t>
            </a:r>
          </a:p>
          <a:p>
            <a:r>
              <a:rPr lang="ru-RU" sz="5600" dirty="0"/>
              <a:t>5. Формировать исследовательский и познавательный интерес в ходе экспериментирования с водой и льдом.</a:t>
            </a:r>
          </a:p>
          <a:p>
            <a:r>
              <a:rPr lang="ru-RU" sz="5600" dirty="0"/>
              <a:t>6. Воспитывать бережное отношение к природе, умение замечать красоту </a:t>
            </a:r>
            <a:r>
              <a:rPr lang="ru-RU" sz="5600" b="1" dirty="0"/>
              <a:t>зимней природы</a:t>
            </a:r>
            <a:r>
              <a:rPr lang="ru-RU" sz="5600" dirty="0"/>
              <a:t>.</a:t>
            </a:r>
          </a:p>
          <a:p>
            <a:r>
              <a:rPr lang="ru-RU" sz="5600" dirty="0"/>
              <a:t>7. Расширять представления о сезонных изменениях в природе</a:t>
            </a:r>
          </a:p>
          <a:p>
            <a:r>
              <a:rPr lang="ru-RU" sz="5600" i="1" dirty="0"/>
              <a:t>(изменения в погоде, растения зимой, поведение зверей и птиц)</a:t>
            </a:r>
            <a:r>
              <a:rPr lang="ru-RU" sz="5600" dirty="0"/>
              <a:t>.</a:t>
            </a:r>
          </a:p>
          <a:p>
            <a:r>
              <a:rPr lang="ru-RU" sz="5600" dirty="0"/>
              <a:t>8Продолжать воспитывать желание участвовать в трудовой деятельности.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B70D79-39EA-49D5-A733-C4A5CFC6CD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/>
              <a:t>1. Расширять представления о характерных особенностях </a:t>
            </a:r>
            <a:r>
              <a:rPr lang="ru-RU" sz="6400" b="1" dirty="0"/>
              <a:t>зимней природы </a:t>
            </a:r>
            <a:r>
              <a:rPr lang="ru-RU" sz="6400" i="1" dirty="0"/>
              <a:t>(холодно, идет снег, люди надевают </a:t>
            </a:r>
            <a:r>
              <a:rPr lang="ru-RU" sz="6400" b="1" i="1" dirty="0"/>
              <a:t>зимнюю одежду</a:t>
            </a:r>
            <a:r>
              <a:rPr lang="ru-RU" sz="6400" i="1" dirty="0"/>
              <a:t>)</a:t>
            </a:r>
            <a:r>
              <a:rPr lang="ru-RU" sz="6400" dirty="0"/>
              <a:t>.</a:t>
            </a:r>
          </a:p>
          <a:p>
            <a:r>
              <a:rPr lang="ru-RU" sz="6400" dirty="0"/>
              <a:t>2. Организовать наблюдения за птицами, прилетающими на участок, подкармливать их. Учить наблюдать за птицами, не беспокоя их и не причиняя им вреда.</a:t>
            </a:r>
          </a:p>
          <a:p>
            <a:r>
              <a:rPr lang="ru-RU" sz="6400" dirty="0"/>
              <a:t>3. Воспитывать бережное отношение к своему здоровью, здоровью других детей</a:t>
            </a:r>
            <a:r>
              <a:rPr lang="ru-RU" sz="6400" i="1" dirty="0"/>
              <a:t>(рассказать, как опасно есть снег, и сосать сосульки)</a:t>
            </a:r>
            <a:r>
              <a:rPr lang="ru-RU" sz="6400" dirty="0"/>
              <a:t>.</a:t>
            </a:r>
          </a:p>
          <a:p>
            <a:pPr marL="0" indent="0">
              <a:buNone/>
            </a:pPr>
            <a:r>
              <a:rPr lang="ru-RU" sz="6400" dirty="0"/>
              <a:t>4  Организовывать подвижные игры с правилами на </a:t>
            </a:r>
            <a:r>
              <a:rPr lang="ru-RU" sz="6400" b="1" dirty="0"/>
              <a:t>зимнюю тему</a:t>
            </a:r>
            <a:r>
              <a:rPr lang="ru-RU" sz="6400" dirty="0"/>
              <a:t>.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2882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664">
        <p14:prism/>
      </p:transition>
    </mc:Choice>
    <mc:Fallback xmlns="">
      <p:transition spd="slow" advClick="0" advTm="866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2AA04A-76FD-476B-B023-F6B43A75B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EF71A0A4-8C2C-4CC6-BD5B-C2BCB33BA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2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9EF50E-9398-40C8-A563-2933550CE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91850D-F587-4BF1-A7CE-717279C0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982103-A6C5-4354-AEE8-019A123C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3" y="0"/>
            <a:ext cx="707605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9BE5C-EBA7-4E0F-94C8-9AF23F4E9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8" y="0"/>
            <a:ext cx="6077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1D207A-B0E3-4637-94EC-375484F61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09" y="0"/>
            <a:ext cx="1249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516B2D-0DEF-4BC4-A125-B73A07EB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64">
        <p14:shred/>
      </p:transition>
    </mc:Choice>
    <mc:Fallback xmlns="">
      <p:transition advClick="0" advTm="866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100</TotalTime>
  <Words>241</Words>
  <Application>Microsoft Office PowerPoint</Application>
  <PresentationFormat>Широкоэкранный</PresentationFormat>
  <Paragraphs>16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Tw Cen MT</vt:lpstr>
      <vt:lpstr>Контур</vt:lpstr>
      <vt:lpstr>               ГБОУ Школа № 1980                     «Зимние забавы»       воспитатель      Кройчак Ирина Владимировна</vt:lpstr>
      <vt:lpstr>Цели проекта: «Зимние забавы».  Задачи проекта: «Зимние забавы».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Кройчак</dc:creator>
  <cp:lastModifiedBy>Ульяна Кройчак</cp:lastModifiedBy>
  <cp:revision>14</cp:revision>
  <dcterms:created xsi:type="dcterms:W3CDTF">2022-01-19T16:57:45Z</dcterms:created>
  <dcterms:modified xsi:type="dcterms:W3CDTF">2022-03-16T19:00:22Z</dcterms:modified>
</cp:coreProperties>
</file>