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24135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sz="2000" dirty="0" smtClean="0"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МКДОУ общеразвивающего вида </a:t>
            </a:r>
            <a:br>
              <a:rPr lang="ru-RU" sz="2000" dirty="0" smtClean="0"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детский </a:t>
            </a:r>
            <a:r>
              <a:rPr lang="ru-RU" sz="2000" dirty="0"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сад  </a:t>
            </a:r>
            <a:r>
              <a:rPr lang="ru-RU" sz="2000" dirty="0" smtClean="0"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«Сказка»  </a:t>
            </a:r>
            <a:r>
              <a:rPr lang="ru-RU" sz="2000" dirty="0" err="1" smtClean="0"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пгт</a:t>
            </a:r>
            <a:r>
              <a:rPr lang="ru-RU" sz="2000" dirty="0" smtClean="0"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Нижнеивкино</a:t>
            </a:r>
            <a:r>
              <a:rPr lang="ru-RU" sz="2000" dirty="0" smtClean="0"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   </a:t>
            </a:r>
            <a:endParaRPr lang="ru-RU" sz="2000" dirty="0"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3865984"/>
          </a:xfrm>
        </p:spPr>
        <p:txBody>
          <a:bodyPr>
            <a:normAutofit fontScale="85000" lnSpcReduction="20000"/>
          </a:bodyPr>
          <a:lstStyle/>
          <a:p>
            <a:endParaRPr lang="ru-RU" sz="5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здоровом теле – здоровый дух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r"/>
            <a:endParaRPr lang="ru-RU" sz="2400" dirty="0">
              <a:solidFill>
                <a:srgbClr val="FF0000"/>
              </a:solidFill>
            </a:endParaRPr>
          </a:p>
          <a:p>
            <a:pPr algn="r"/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аботу выполнила 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Журавлева Ирина 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Николаевна  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924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ru-RU" dirty="0" smtClean="0"/>
              <a:t>Необычные грибочки </a:t>
            </a:r>
          </a:p>
          <a:p>
            <a:pPr marL="0" indent="0">
              <a:buNone/>
            </a:pPr>
            <a:r>
              <a:rPr lang="ru-RU" dirty="0" smtClean="0"/>
              <a:t>Выросли на нашей кочке, </a:t>
            </a:r>
          </a:p>
          <a:p>
            <a:pPr marL="0" indent="0">
              <a:buNone/>
            </a:pPr>
            <a:r>
              <a:rPr lang="ru-RU" dirty="0" smtClean="0"/>
              <a:t>Набитые бобами</a:t>
            </a:r>
          </a:p>
          <a:p>
            <a:pPr marL="0" indent="0">
              <a:buNone/>
            </a:pPr>
            <a:r>
              <a:rPr lang="ru-RU" dirty="0" smtClean="0"/>
              <a:t>Спасибо скажем маме.</a:t>
            </a:r>
          </a:p>
          <a:p>
            <a:pPr marL="0" indent="0">
              <a:buNone/>
            </a:pPr>
            <a:r>
              <a:rPr lang="ru-RU" dirty="0" smtClean="0"/>
              <a:t>За кропотливый труд.</a:t>
            </a:r>
          </a:p>
          <a:p>
            <a:pPr marL="0" indent="0">
              <a:buNone/>
            </a:pPr>
            <a:r>
              <a:rPr lang="ru-RU" dirty="0" smtClean="0"/>
              <a:t>Наши ножки здесь </a:t>
            </a:r>
          </a:p>
          <a:p>
            <a:pPr marL="0" indent="0">
              <a:buNone/>
            </a:pPr>
            <a:r>
              <a:rPr lang="ru-RU" dirty="0" smtClean="0"/>
              <a:t>пройдут.</a:t>
            </a:r>
            <a:endParaRPr lang="ru-RU" dirty="0"/>
          </a:p>
        </p:txBody>
      </p:sp>
      <p:pic>
        <p:nvPicPr>
          <p:cNvPr id="4098" name="Picture 2" descr="C:\Users\Администратор\Desktop\дорожка здоровья\IMG_20180312_1534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45" t="15001" b="29582"/>
          <a:stretch/>
        </p:blipFill>
        <p:spPr bwMode="auto">
          <a:xfrm rot="10800000">
            <a:off x="4788024" y="2348879"/>
            <a:ext cx="3896494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7396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ru-RU" dirty="0" smtClean="0"/>
              <a:t>На нашей дорожке есть и цветочки</a:t>
            </a:r>
          </a:p>
          <a:p>
            <a:pPr marL="0" indent="0">
              <a:buNone/>
            </a:pPr>
            <a:r>
              <a:rPr lang="ru-RU" dirty="0" smtClean="0"/>
              <a:t>Из пробок пластмассовых сделали их. </a:t>
            </a:r>
          </a:p>
          <a:p>
            <a:pPr marL="0" indent="0">
              <a:buNone/>
            </a:pPr>
            <a:r>
              <a:rPr lang="ru-RU" dirty="0" smtClean="0"/>
              <a:t>На них мы ступаем массировать ножки</a:t>
            </a:r>
          </a:p>
          <a:p>
            <a:pPr marL="0" indent="0">
              <a:buNone/>
            </a:pPr>
            <a:r>
              <a:rPr lang="ru-RU" dirty="0" smtClean="0"/>
              <a:t>Ступай осторожно,</a:t>
            </a:r>
          </a:p>
          <a:p>
            <a:pPr marL="0" indent="0">
              <a:buNone/>
            </a:pPr>
            <a:r>
              <a:rPr lang="ru-RU" dirty="0" smtClean="0"/>
              <a:t>милый малыш.</a:t>
            </a:r>
            <a:endParaRPr lang="ru-RU" dirty="0"/>
          </a:p>
        </p:txBody>
      </p:sp>
      <p:pic>
        <p:nvPicPr>
          <p:cNvPr id="5124" name="Picture 4" descr="C:\Users\Администратор\Desktop\дорожка здоровья\IMG_20180312_1534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0" t="27083" r="10556" b="15417"/>
          <a:stretch/>
        </p:blipFill>
        <p:spPr bwMode="auto">
          <a:xfrm>
            <a:off x="4067944" y="2564903"/>
            <a:ext cx="4414837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7050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ru-RU" dirty="0" smtClean="0"/>
              <a:t>На бигуди мы чуть дыша</a:t>
            </a:r>
          </a:p>
          <a:p>
            <a:pPr marL="0" indent="0">
              <a:buNone/>
            </a:pPr>
            <a:r>
              <a:rPr lang="ru-RU" dirty="0" smtClean="0"/>
              <a:t>Наступили не спеша, </a:t>
            </a:r>
          </a:p>
          <a:p>
            <a:pPr marL="0" indent="0">
              <a:buNone/>
            </a:pPr>
            <a:r>
              <a:rPr lang="ru-RU" dirty="0"/>
              <a:t>Д</a:t>
            </a:r>
            <a:r>
              <a:rPr lang="ru-RU" dirty="0" smtClean="0"/>
              <a:t>умали, что больно-</a:t>
            </a:r>
          </a:p>
          <a:p>
            <a:pPr marL="0" indent="0">
              <a:buNone/>
            </a:pPr>
            <a:r>
              <a:rPr lang="ru-RU" dirty="0" smtClean="0"/>
              <a:t>Остались все </a:t>
            </a:r>
          </a:p>
          <a:p>
            <a:pPr marL="0" indent="0">
              <a:buNone/>
            </a:pPr>
            <a:r>
              <a:rPr lang="ru-RU" dirty="0" smtClean="0"/>
              <a:t>Довольны.</a:t>
            </a:r>
          </a:p>
          <a:p>
            <a:pPr marL="0" indent="0">
              <a:buNone/>
            </a:pPr>
            <a:r>
              <a:rPr lang="ru-RU" dirty="0" smtClean="0"/>
              <a:t>Так приятно </a:t>
            </a:r>
            <a:r>
              <a:rPr lang="ru-RU" dirty="0"/>
              <a:t>з</a:t>
            </a:r>
            <a:r>
              <a:rPr lang="ru-RU" dirty="0" smtClean="0"/>
              <a:t>десь </a:t>
            </a:r>
          </a:p>
          <a:p>
            <a:pPr marL="0" indent="0">
              <a:buNone/>
            </a:pPr>
            <a:r>
              <a:rPr lang="ru-RU" dirty="0" smtClean="0"/>
              <a:t>бродить, </a:t>
            </a:r>
          </a:p>
          <a:p>
            <a:pPr marL="0" indent="0">
              <a:buNone/>
            </a:pPr>
            <a:r>
              <a:rPr lang="ru-RU" dirty="0" smtClean="0"/>
              <a:t>не хотели уходить.</a:t>
            </a:r>
            <a:endParaRPr lang="ru-RU" dirty="0"/>
          </a:p>
        </p:txBody>
      </p:sp>
      <p:pic>
        <p:nvPicPr>
          <p:cNvPr id="6147" name="Picture 3" descr="C:\Users\Администратор\Desktop\дорожка здоровья\IMG_20180312_15345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125" b="9583"/>
          <a:stretch/>
        </p:blipFill>
        <p:spPr bwMode="auto">
          <a:xfrm>
            <a:off x="4139952" y="2348880"/>
            <a:ext cx="4220319" cy="406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9814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ru-RU" dirty="0" err="1" smtClean="0"/>
              <a:t>Массажер</a:t>
            </a:r>
            <a:r>
              <a:rPr lang="ru-RU" dirty="0" smtClean="0"/>
              <a:t> в руки возьмем </a:t>
            </a:r>
          </a:p>
          <a:p>
            <a:pPr marL="0" indent="0">
              <a:buNone/>
            </a:pPr>
            <a:r>
              <a:rPr lang="ru-RU" dirty="0" smtClean="0"/>
              <a:t>И по спинке проведем</a:t>
            </a:r>
          </a:p>
          <a:p>
            <a:pPr marL="0" indent="0">
              <a:buNone/>
            </a:pPr>
            <a:r>
              <a:rPr lang="ru-RU" dirty="0" smtClean="0"/>
              <a:t>Ножки, ручки и живот</a:t>
            </a:r>
          </a:p>
          <a:p>
            <a:pPr marL="0" indent="0">
              <a:buNone/>
            </a:pPr>
            <a:r>
              <a:rPr lang="ru-RU" dirty="0" smtClean="0"/>
              <a:t>Он нам тоже то же </a:t>
            </a:r>
          </a:p>
          <a:p>
            <a:pPr marL="0" indent="0">
              <a:buNone/>
            </a:pPr>
            <a:r>
              <a:rPr lang="ru-RU" dirty="0" smtClean="0"/>
              <a:t>разотрет.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1" name="Picture 3" descr="C:\Users\Администратор\Desktop\дорожка здоровья\IMG_20180313_1532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3075806" cy="410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Администратор\Desktop\дорожка здоровья\IMG_20180313_1533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6274" y="3212976"/>
            <a:ext cx="2355726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7985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ru-RU" dirty="0" smtClean="0"/>
              <a:t>Ну а кто вдруг сам</a:t>
            </a:r>
          </a:p>
          <a:p>
            <a:pPr marL="0" indent="0">
              <a:buNone/>
            </a:pPr>
            <a:r>
              <a:rPr lang="ru-RU" dirty="0" smtClean="0"/>
              <a:t> не может</a:t>
            </a:r>
          </a:p>
          <a:p>
            <a:pPr marL="0" indent="0">
              <a:buNone/>
            </a:pPr>
            <a:r>
              <a:rPr lang="ru-RU" dirty="0" smtClean="0"/>
              <a:t>Друг всегда ему </a:t>
            </a:r>
          </a:p>
          <a:p>
            <a:pPr marL="0" indent="0">
              <a:buNone/>
            </a:pPr>
            <a:r>
              <a:rPr lang="ru-RU" dirty="0" smtClean="0"/>
              <a:t>поможет.</a:t>
            </a:r>
            <a:endParaRPr lang="ru-RU" dirty="0"/>
          </a:p>
        </p:txBody>
      </p:sp>
      <p:pic>
        <p:nvPicPr>
          <p:cNvPr id="8195" name="Picture 3" descr="C:\Users\Администратор\Desktop\дорожка здоровья\IMG_20180313_1537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34467"/>
            <a:ext cx="3744416" cy="49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0319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А потом мы на дорожке</a:t>
            </a:r>
          </a:p>
          <a:p>
            <a:pPr marL="0" indent="0">
              <a:buNone/>
            </a:pPr>
            <a:r>
              <a:rPr lang="ru-RU" dirty="0" smtClean="0"/>
              <a:t>Охладили  наши </a:t>
            </a:r>
          </a:p>
          <a:p>
            <a:pPr marL="0" indent="0">
              <a:buNone/>
            </a:pPr>
            <a:r>
              <a:rPr lang="ru-RU" dirty="0" smtClean="0"/>
              <a:t>ножки.</a:t>
            </a:r>
          </a:p>
          <a:p>
            <a:pPr marL="0" indent="0">
              <a:buNone/>
            </a:pPr>
            <a:r>
              <a:rPr lang="ru-RU" dirty="0" smtClean="0"/>
              <a:t>Полотенце мы</a:t>
            </a:r>
          </a:p>
          <a:p>
            <a:pPr marL="0" indent="0">
              <a:buNone/>
            </a:pPr>
            <a:r>
              <a:rPr lang="ru-RU" dirty="0" smtClean="0"/>
              <a:t> смочили</a:t>
            </a:r>
          </a:p>
          <a:p>
            <a:pPr marL="0" indent="0">
              <a:buNone/>
            </a:pPr>
            <a:r>
              <a:rPr lang="ru-RU" dirty="0" smtClean="0"/>
              <a:t> в конце дорожки</a:t>
            </a:r>
          </a:p>
          <a:p>
            <a:pPr marL="0" indent="0">
              <a:buNone/>
            </a:pPr>
            <a:r>
              <a:rPr lang="ru-RU" dirty="0" smtClean="0"/>
              <a:t> постелили.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9219" name="Picture 3" descr="C:\Users\Администратор\Desktop\дорожка здоровья\IMG_20180313_1535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23" t="9167" r="17499" b="15208"/>
          <a:stretch/>
        </p:blipFill>
        <p:spPr bwMode="auto">
          <a:xfrm>
            <a:off x="4254252" y="1340768"/>
            <a:ext cx="3357564" cy="518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5914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внимание .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5612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239"/>
            <a:ext cx="9144000" cy="6862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                                               </a:t>
            </a:r>
            <a:r>
              <a:rPr lang="ru-RU" b="1" dirty="0" smtClean="0">
                <a:solidFill>
                  <a:srgbClr val="7030A0"/>
                </a:solidFill>
              </a:rPr>
              <a:t>Цель</a:t>
            </a:r>
            <a:r>
              <a:rPr lang="ru-RU" b="1" dirty="0">
                <a:solidFill>
                  <a:srgbClr val="7030A0"/>
                </a:solidFill>
              </a:rPr>
              <a:t>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Создать условия для физического здоровья детей, закаливания организма при помощи использования массажных ковриков, посредством воздействия на биологически активные точки стопы.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Задачи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уровень культуры здоровья детей, их потребности и функциональные возможности.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теоретические основы создания нестандартного оборудования с учетом особенностей детей.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и изготовить нестандартное оборудование.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Обогатить двигательную среду с целью воспитания культуры здоровья у детей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1315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дети стали пассивные, выносливость , двигательная активность убывает. Как привлечь детей к упражнениям на укрепление здоровья? Начинать надо с раннего детства. И поможет в этом дорожка здоровья.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известно,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стопах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располагается огромное количество активных точек, стимуляция которых позволяет положительно влиять на прохождение разных процессов внутри организма, а также на работу органов и систем. Регулярное массажное воздействие на стопы помогает ежедневно и совершено без труда улучшить здоровье ребенка. И дорожка здоровья позволяет сделать этот процесс не только полезным, но и весьма увлекательным. Детям такая конструкция будет крайне полезна, ведь она представляет собой не только средство профилактики, но и является замечательным вариантом терапии плоскостопия. Прогулки по такой дорожке рекомендуется совмещать с процедурами закаливания. Благодаря этому, здоровье деток действительно значительно улучшится.</a:t>
            </a:r>
          </a:p>
        </p:txBody>
      </p:sp>
    </p:spTree>
    <p:extLst>
      <p:ext uri="{BB962C8B-B14F-4D97-AF65-F5344CB8AC3E}">
        <p14:creationId xmlns:p14="http://schemas.microsoft.com/office/powerpoint/2010/main" xmlns="" val="2764600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нашей группе практикуется выкладывание дорожки после дневного сна.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354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Из чего же,  из чего же , из чего же</a:t>
            </a:r>
          </a:p>
          <a:p>
            <a:pPr marL="0" indent="0" algn="ctr">
              <a:buNone/>
            </a:pPr>
            <a:r>
              <a:rPr lang="ru-RU" dirty="0" smtClean="0"/>
              <a:t>Сделана наша дорожка?</a:t>
            </a:r>
          </a:p>
          <a:p>
            <a:pPr marL="0" indent="0" algn="ctr">
              <a:buNone/>
            </a:pPr>
            <a:r>
              <a:rPr lang="ru-RU" dirty="0" smtClean="0"/>
              <a:t>Из грибочка и кружочков,</a:t>
            </a:r>
          </a:p>
          <a:p>
            <a:pPr marL="0" indent="0" algn="ctr">
              <a:buNone/>
            </a:pPr>
            <a:r>
              <a:rPr lang="ru-RU" dirty="0" smtClean="0"/>
              <a:t>Из полотенца и </a:t>
            </a:r>
            <a:r>
              <a:rPr lang="ru-RU" dirty="0" err="1" smtClean="0"/>
              <a:t>массажера</a:t>
            </a:r>
            <a:r>
              <a:rPr lang="ru-RU" dirty="0" smtClean="0"/>
              <a:t> </a:t>
            </a:r>
          </a:p>
          <a:p>
            <a:pPr marL="0" indent="0" algn="ctr">
              <a:buNone/>
            </a:pPr>
            <a:r>
              <a:rPr lang="ru-RU" dirty="0"/>
              <a:t>С</a:t>
            </a:r>
            <a:r>
              <a:rPr lang="ru-RU" dirty="0" smtClean="0"/>
              <a:t>делана наша дорожка, </a:t>
            </a:r>
          </a:p>
          <a:p>
            <a:pPr marL="0" indent="0" algn="ctr">
              <a:buNone/>
            </a:pPr>
            <a:r>
              <a:rPr lang="ru-RU" dirty="0" smtClean="0"/>
              <a:t>Сделана наша дорожка….</a:t>
            </a:r>
          </a:p>
          <a:p>
            <a:pPr marL="0" indent="0" algn="ctr">
              <a:buNone/>
            </a:pPr>
            <a:r>
              <a:rPr lang="ru-RU" dirty="0" smtClean="0"/>
              <a:t>И немного еще другого материала……..</a:t>
            </a:r>
          </a:p>
        </p:txBody>
      </p:sp>
    </p:spTree>
    <p:extLst>
      <p:ext uri="{BB962C8B-B14F-4D97-AF65-F5344CB8AC3E}">
        <p14:creationId xmlns:p14="http://schemas.microsoft.com/office/powerpoint/2010/main" xmlns="" val="3748617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проснулись, потянулись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 другу улыбнулись.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уже пора вставать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кроватки заправлять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потом, а потом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дорожке мы пойдем.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Необычная дорожка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Добавит здоровья детям немножко.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123" name="Picture 3" descr="C:\Users\Администратор\Desktop\дорожка здоровья\IMG_20180312_1529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6850" y="260647"/>
            <a:ext cx="1818202" cy="242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дминистратор\Desktop\дорожка здоровья\IMG_20180312_1531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62926">
            <a:off x="1259632" y="3140968"/>
            <a:ext cx="2323411" cy="309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Администратор\Desktop\дорожка здоровья\IMG_20180312_1530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74777">
            <a:off x="5743397" y="3170762"/>
            <a:ext cx="230172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9621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Вот пошли мы по дорожке</a:t>
            </a:r>
          </a:p>
          <a:p>
            <a:pPr marL="0" indent="0">
              <a:buNone/>
            </a:pPr>
            <a:r>
              <a:rPr lang="ru-RU" dirty="0" smtClean="0"/>
              <a:t>Разомнем свои мы ножки</a:t>
            </a:r>
          </a:p>
          <a:p>
            <a:pPr marL="0" indent="0">
              <a:buNone/>
            </a:pPr>
            <a:r>
              <a:rPr lang="ru-RU" dirty="0" smtClean="0"/>
              <a:t>Чтоб здоровыми остаться</a:t>
            </a:r>
          </a:p>
          <a:p>
            <a:pPr marL="0" indent="0">
              <a:buNone/>
            </a:pPr>
            <a:r>
              <a:rPr lang="ru-RU" dirty="0" smtClean="0"/>
              <a:t>Нужно с детства закаляться.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Администратор\Desktop\дорожка здоровья\IMG_20180312_1531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505"/>
          <a:stretch/>
        </p:blipFill>
        <p:spPr bwMode="auto">
          <a:xfrm>
            <a:off x="3491880" y="2924943"/>
            <a:ext cx="3960440" cy="351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9610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 колючей травке</a:t>
            </a:r>
          </a:p>
          <a:p>
            <a:pPr marL="0" indent="0">
              <a:buNone/>
            </a:pPr>
            <a:r>
              <a:rPr lang="ru-RU" dirty="0" smtClean="0"/>
              <a:t>Шагали наши ножки.</a:t>
            </a:r>
          </a:p>
          <a:p>
            <a:pPr marL="0" indent="0">
              <a:buNone/>
            </a:pPr>
            <a:r>
              <a:rPr lang="ru-RU" dirty="0" smtClean="0"/>
              <a:t>Это начало </a:t>
            </a:r>
          </a:p>
          <a:p>
            <a:pPr marL="0" indent="0">
              <a:buNone/>
            </a:pPr>
            <a:r>
              <a:rPr lang="ru-RU" dirty="0"/>
              <a:t>н</a:t>
            </a:r>
            <a:r>
              <a:rPr lang="ru-RU" dirty="0" smtClean="0"/>
              <a:t>ашей дорожки.</a:t>
            </a:r>
            <a:endParaRPr lang="ru-RU" dirty="0"/>
          </a:p>
        </p:txBody>
      </p:sp>
      <p:pic>
        <p:nvPicPr>
          <p:cNvPr id="2050" name="Picture 2" descr="C:\Users\Администратор\Desktop\дорожка здоровья\IMG_20180312_1533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00" t="42458" r="24955" b="15416"/>
          <a:stretch/>
        </p:blipFill>
        <p:spPr bwMode="auto">
          <a:xfrm>
            <a:off x="4139952" y="2276872"/>
            <a:ext cx="3935909" cy="420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5551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dirty="0" smtClean="0"/>
              <a:t>Мы мочалку взять решили</a:t>
            </a:r>
          </a:p>
          <a:p>
            <a:pPr marL="0" indent="0" algn="ctr">
              <a:buNone/>
            </a:pPr>
            <a:r>
              <a:rPr lang="ru-RU" dirty="0" smtClean="0"/>
              <a:t>Глазки шустрые пришили</a:t>
            </a:r>
          </a:p>
          <a:p>
            <a:pPr marL="0" indent="0" algn="ctr">
              <a:buNone/>
            </a:pPr>
            <a:r>
              <a:rPr lang="ru-RU" dirty="0" smtClean="0"/>
              <a:t>На дорожке нашей вот</a:t>
            </a:r>
          </a:p>
          <a:p>
            <a:pPr marL="0" indent="0" algn="ctr">
              <a:buNone/>
            </a:pPr>
            <a:r>
              <a:rPr lang="ru-RU" dirty="0" smtClean="0"/>
              <a:t>Гусеница вдаль ползет</a:t>
            </a:r>
            <a:endParaRPr lang="ru-RU" dirty="0"/>
          </a:p>
        </p:txBody>
      </p:sp>
      <p:pic>
        <p:nvPicPr>
          <p:cNvPr id="3075" name="Picture 3" descr="C:\Users\Администратор\Desktop\дорожка здоровья\IMG_20180312_1534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1" t="28333" b="27709"/>
          <a:stretch/>
        </p:blipFill>
        <p:spPr bwMode="auto">
          <a:xfrm>
            <a:off x="611560" y="764704"/>
            <a:ext cx="4957762" cy="301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71313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448</Words>
  <Application>Microsoft Office PowerPoint</Application>
  <PresentationFormat>Экран (4:3)</PresentationFormat>
  <Paragraphs>93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МКДОУ общеразвивающего вида  детский сад  «Сказка»  пгт. Нижнеивкино   </vt:lpstr>
      <vt:lpstr>Цель и задачи</vt:lpstr>
      <vt:lpstr>Актуальность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Дорожка здоровья –                                      </dc:title>
  <dc:creator>Администратор</dc:creator>
  <cp:lastModifiedBy>Ирина</cp:lastModifiedBy>
  <cp:revision>16</cp:revision>
  <dcterms:created xsi:type="dcterms:W3CDTF">2018-03-15T11:15:54Z</dcterms:created>
  <dcterms:modified xsi:type="dcterms:W3CDTF">2020-09-28T10:35:51Z</dcterms:modified>
</cp:coreProperties>
</file>