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5" autoAdjust="0"/>
  </p:normalViewPr>
  <p:slideViewPr>
    <p:cSldViewPr snapToGrid="0">
      <p:cViewPr varScale="1">
        <p:scale>
          <a:sx n="81" d="100"/>
          <a:sy n="81" d="100"/>
        </p:scale>
        <p:origin x="73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9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8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3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7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1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0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4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5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AF61A-F776-46D5-9338-1EDB4CBE1ED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8265-5B3D-4BE3-BE47-7EFF54244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5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278" y="-1315616"/>
            <a:ext cx="13621528" cy="88641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4131" y="1539551"/>
            <a:ext cx="64676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</a:p>
          <a:p>
            <a:pPr algn="ctr"/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Вкусно и полезно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78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278" y="-1315616"/>
            <a:ext cx="13621528" cy="88641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5641" y="1133475"/>
            <a:ext cx="9046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детей бережно относиться к своему здоровью, осознанно относиться к своему питанию, расширять знания о полезной и вредной пище, витаминах.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Закреплять знания о полезных веществах, витаминах, содержащихся в разных продуктах;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наблюдательность, память логическое и образное мышление, находчивость;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сознательное отношение к своему здоровью;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813" y="3243136"/>
            <a:ext cx="4198776" cy="3437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927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278" y="-1315616"/>
            <a:ext cx="13621528" cy="88641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474345"/>
            <a:ext cx="9144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питание можно назвать здоровым?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детское питание — это употребление продуктов, содержащих все необходимые для развития витамины и микроэлементы. В эту категорию никак не вписываются те блюда, которые сегодня ест большинство ребят. К сожалению, выбор делается в пользу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он и вкусный, и быстро готовится, а значит, можно на скорую руку покормить голодного ребенка. Подход в корне неверный и совершенно не вписывается в представления о полезном питании для детей.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Перечислим основные принципы, которые лежат в его основе: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ежедневном меню должны быть продукты, которые удовлетворяют потребности растущего детского организма.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должно быть разнообразным и сбалансированным.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119406"/>
            <a:ext cx="4363991" cy="2955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366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833" y="-1315904"/>
            <a:ext cx="13621528" cy="88641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42996" y="821093"/>
            <a:ext cx="830424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Перечислим основные принципы, которые лежат в его основе: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суточном рационе обязательно присутствуют определенные соотношения белков, углеводов, липидов, витаминов и минералов. </a:t>
            </a: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играет большую роль общая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коллорийность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блюд, ведь пища для детей должна быть не только удовольствием, но и источников энергии.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 рацион детей в обязательном порядке включаются мясо, рыба, молоко или кисломолочные продукты, яйца, масло, овощи и фрукты, хлеб,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ребенка есть непереносимость определенных продуктов, задача родителя — включить в меню другие, аналогичные по содержанию полезных веществ.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2996" y="4040156"/>
            <a:ext cx="7567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Блюда должны быть приготовлены щадящим способом — сваренные или запеченные на пару, в духовке.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1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4851" y="-1287335"/>
            <a:ext cx="13621528" cy="88641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751344"/>
            <a:ext cx="891461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только самые полезные продукты.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для детей предусматривает выбор только качественных и свежих продуктов. Из-за незрелости детского желудочно-кишечного тракта, обработка продуктов должна быть щадящей: вареная и тушеная еда усваивается легче, чем жареная. Для развития вкусовых рецепторов в блюда можно добавлять вместо острых приправ свежую измельченную зелень или ее сок.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нежирных сортов: подойдет кролик, индейка, курица и говядина. Избегать колбас, сарделек и сосисок.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покупать нежирные сорта рыбы, а соленые консервы и различные рыбные деликатесы могут быть вредны для детского желудка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творог, сыры и прочие молочные продукты должны обязательно присутствовать в рационе детей дошкольного возраста. Именно в них содержится легкоусвояемый кальций, который так полезен для костей.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818" y="5401559"/>
            <a:ext cx="3363702" cy="209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260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278" y="-1315616"/>
            <a:ext cx="13621528" cy="88641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7999" y="612845"/>
            <a:ext cx="89711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Как и чем поить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 очень активны, что приводит к повышенной потери жидкости организмом. Она выделяется через почки, кожу, выдыхаемый воздух. Запасы жидкости в организме должны постоянно восполняться, а поэтому ограничивать ребенка в питье не следует.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порекомендовать давать детям травяные чаи, но только после консультации с участковым педиатром.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иметь постоянный доступ к остуженной кипяченой воде, несладкому чаю слабой заварки или минеральной воде без газа.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икогда не нужно давать детям газированную воду или ярко окрашенные напитки.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8537">
            <a:off x="7392369" y="4333185"/>
            <a:ext cx="4685122" cy="2925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840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278" y="-1315616"/>
            <a:ext cx="13621528" cy="88641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87" y="976589"/>
            <a:ext cx="10839365" cy="15658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085" y="3478492"/>
            <a:ext cx="6928701" cy="35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56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278" y="-1315616"/>
            <a:ext cx="13621528" cy="88641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7398" y="320512"/>
            <a:ext cx="8484124" cy="177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ОБЩЕЩБРОЗОВАТЕЛЬНОЕ УЧЕРЕЖДЕНИЕ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«УЧЕБНО – ВОСПИТАТЕЛЬНЫЙ КОМПЛЕКС «ГАРМОНИЯ»  ГОРОДА ДОНЕЦК»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9761" y="3086471"/>
            <a:ext cx="7579150" cy="77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родителей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«Вкусно и полезно»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74318" y="2711633"/>
            <a:ext cx="2960015" cy="31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провела: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Темникова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О.В.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5798" y="3234652"/>
            <a:ext cx="1240404" cy="4378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Донецка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98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276</Words>
  <Application>Microsoft Office PowerPoint</Application>
  <PresentationFormat>Широкоэкранный</PresentationFormat>
  <Paragraphs>60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J@m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John Silver</dc:creator>
  <cp:lastModifiedBy>John Silver</cp:lastModifiedBy>
  <cp:revision>15</cp:revision>
  <dcterms:created xsi:type="dcterms:W3CDTF">2022-03-16T05:32:40Z</dcterms:created>
  <dcterms:modified xsi:type="dcterms:W3CDTF">2022-03-16T07:22:37Z</dcterms:modified>
</cp:coreProperties>
</file>