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3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74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2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27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839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00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582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20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326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78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4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9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4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5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1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69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6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942C6E-978F-4472-8BE7-CDF3CA3F10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497F97-E6B9-4168-A914-BCB0EE096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4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727103"/>
          </a:xfrm>
        </p:spPr>
        <p:txBody>
          <a:bodyPr/>
          <a:lstStyle/>
          <a:p>
            <a:r>
              <a:rPr lang="ru-RU" dirty="0" smtClean="0"/>
              <a:t>Смуглянка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105397"/>
            <a:ext cx="6815669" cy="1873002"/>
          </a:xfrm>
        </p:spPr>
        <p:txBody>
          <a:bodyPr/>
          <a:lstStyle/>
          <a:p>
            <a:r>
              <a:rPr lang="ru-RU" dirty="0">
                <a:solidFill>
                  <a:srgbClr val="242F33"/>
                </a:solidFill>
                <a:latin typeface="ProximaNova"/>
              </a:rPr>
              <a:t>поэт Яков Шведов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12681" y="3672566"/>
            <a:ext cx="3906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42F33"/>
                </a:solidFill>
                <a:effectLst/>
                <a:latin typeface="ProximaNova"/>
              </a:rPr>
              <a:t>композитор Анатолий Новиков</a:t>
            </a:r>
            <a:br>
              <a:rPr lang="ru-RU" b="0" i="0" dirty="0" smtClean="0">
                <a:solidFill>
                  <a:srgbClr val="242F33"/>
                </a:solidFill>
                <a:effectLst/>
                <a:latin typeface="ProximaNova"/>
              </a:rPr>
            </a:br>
            <a:r>
              <a:rPr lang="ru-RU" b="0" i="0" dirty="0" smtClean="0">
                <a:solidFill>
                  <a:srgbClr val="242F33"/>
                </a:solidFill>
                <a:effectLst/>
                <a:latin typeface="ProximaNova"/>
              </a:rPr>
              <a:t> </a:t>
            </a:r>
            <a:r>
              <a:rPr lang="ru-RU" b="0" i="0" dirty="0" smtClean="0">
                <a:solidFill>
                  <a:srgbClr val="242F33"/>
                </a:solidFill>
                <a:effectLst/>
                <a:latin typeface="ProximaNova"/>
              </a:rPr>
              <a:t>руководитель учитель музыки </a:t>
            </a:r>
            <a:r>
              <a:rPr lang="ru-RU" b="0" i="0" dirty="0" err="1" smtClean="0">
                <a:solidFill>
                  <a:srgbClr val="242F33"/>
                </a:solidFill>
                <a:effectLst/>
                <a:latin typeface="ProximaNova"/>
              </a:rPr>
              <a:t>Манзырева</a:t>
            </a:r>
            <a:r>
              <a:rPr lang="ru-RU" b="0" i="0" dirty="0" smtClean="0">
                <a:solidFill>
                  <a:srgbClr val="242F33"/>
                </a:solidFill>
                <a:effectLst/>
                <a:latin typeface="ProximaNova"/>
              </a:rPr>
              <a:t> Е.К.</a:t>
            </a:r>
            <a:endParaRPr lang="ru-RU" dirty="0"/>
          </a:p>
        </p:txBody>
      </p:sp>
      <p:pic>
        <p:nvPicPr>
          <p:cNvPr id="5" name="Picture 2" descr="https://presentacii.ru/documents_4/a5e315d77c10a79b338040e71dbc85b8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8" t="50852" r="19249" b="12213"/>
          <a:stretch/>
        </p:blipFill>
        <p:spPr bwMode="auto">
          <a:xfrm>
            <a:off x="8415247" y="3757174"/>
            <a:ext cx="1092819" cy="144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resentacii.ru/documents_4/a5e315d77c10a79b338040e71dbc85b8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50374" r="65834" b="11553"/>
          <a:stretch/>
        </p:blipFill>
        <p:spPr bwMode="auto">
          <a:xfrm>
            <a:off x="8521183" y="2042732"/>
            <a:ext cx="880946" cy="149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7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914" y="547234"/>
            <a:ext cx="9601196" cy="1303867"/>
          </a:xfrm>
        </p:spPr>
        <p:txBody>
          <a:bodyPr/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Осенью 1940 года поэт Яков Шведов и композитор Анатолий Новиков написали песенную сюиту о молдавских партизанах. </a:t>
            </a:r>
            <a:endParaRPr lang="ru-RU" dirty="0" smtClean="0"/>
          </a:p>
          <a:p>
            <a:r>
              <a:rPr lang="ru-RU" dirty="0" smtClean="0"/>
              <a:t>Сюита </a:t>
            </a:r>
            <a:r>
              <a:rPr lang="ru-RU" dirty="0"/>
              <a:t>была написана по просьбе политуправления Киевского военного округа для окружного ансамбля песни и пляски.</a:t>
            </a:r>
          </a:p>
        </p:txBody>
      </p:sp>
      <p:pic>
        <p:nvPicPr>
          <p:cNvPr id="1030" name="Picture 6" descr="http://i.imgur.com/8owd6j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283" y="3854440"/>
            <a:ext cx="1612226" cy="237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180" y="914400"/>
            <a:ext cx="9703417" cy="489456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Когда началась Великая Отечественная война, ноты </a:t>
            </a:r>
            <a:r>
              <a:rPr lang="ru-RU" dirty="0" smtClean="0"/>
              <a:t>этой песни у </a:t>
            </a:r>
            <a:r>
              <a:rPr lang="ru-RU" dirty="0"/>
              <a:t>Новикова пропали. Сохранились лишь черновые наброски.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Восстановив </a:t>
            </a:r>
            <a:r>
              <a:rPr lang="ru-RU" dirty="0"/>
              <a:t>некоторые песни, композитор решил показать «Смуглянку» на радио. Но там ее забраковали. – «Что это за песня про любовь, свидание, расставание, про какую-то смуглянку-молдаванку? Ведь сейчас идет такая тяжелая война… Вы же автор героических песен», – говорили Новикову. Эти доводы звучали очень убедительно, и «Смуглянка» была заброшена в самый дальний ящик письменного стола.</a:t>
            </a:r>
          </a:p>
        </p:txBody>
      </p:sp>
      <p:pic>
        <p:nvPicPr>
          <p:cNvPr id="6146" name="Picture 2" descr="https://ph0.qna.center/storage/photos/shepelenko61/1348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24" y="4527396"/>
            <a:ext cx="3096709" cy="175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1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533" y="1039540"/>
            <a:ext cx="9601196" cy="1303867"/>
          </a:xfrm>
        </p:spPr>
        <p:txBody>
          <a:bodyPr/>
          <a:lstStyle/>
          <a:p>
            <a:r>
              <a:rPr lang="ru-RU" dirty="0" smtClean="0"/>
              <a:t>История песни после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1973 году Леонид Фёдорович Быков снял свой шедевр на все времена, без показа которого не обходится ни один День Победы, – фильм «В бой идут одни старики», – где, будучи режиссёром и исполнителем главной роли, спел и «Смуглянку</a:t>
            </a:r>
            <a:r>
              <a:rPr lang="ru-RU" dirty="0" smtClean="0"/>
              <a:t>».</a:t>
            </a:r>
          </a:p>
          <a:p>
            <a:pPr algn="just"/>
            <a:r>
              <a:rPr lang="ru-RU" dirty="0"/>
              <a:t>Фильм </a:t>
            </a:r>
            <a:r>
              <a:rPr lang="ru-RU" dirty="0" err="1"/>
              <a:t>Л.Быкова</a:t>
            </a:r>
            <a:r>
              <a:rPr lang="ru-RU" dirty="0"/>
              <a:t> «В бой идут одни старики» основан на подлинных событиях времен  Великой  Отечественной войны. В частности, прототипом командира эскадрильи гвардии лейтенанта Титаренко (он же Маэстро) был герой Советского Союза, парень с Арбата</a:t>
            </a:r>
          </a:p>
        </p:txBody>
      </p:sp>
      <p:pic>
        <p:nvPicPr>
          <p:cNvPr id="4" name="Picture 4" descr="https://presentacii.ru/documents_4/a5e315d77c10a79b338040e71dbc85b8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9" t="28293" r="23749" b="20780"/>
          <a:stretch/>
        </p:blipFill>
        <p:spPr bwMode="auto">
          <a:xfrm>
            <a:off x="585931" y="613317"/>
            <a:ext cx="278173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песни после войны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2"/>
            <a:ext cx="8595731" cy="33189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Согласно легенде, впервые эту песню Быков услышал в поезде, где её пели двое военных, ехавших в Молдавию на могилы своих боевых товарищей, и настолько "Смуглянка" запала актёру в душу, что ни о каком другом гимне «поющей эскадрильи» не могло быть и речи. Сам Быков всегда мечтал стать лётчиком, даже поступал в лётное училище по окончании средней школы, но не прошёл из-за маленького роста. Зато в ряды курсантов приняли его лучшего друга Виктора </a:t>
            </a:r>
            <a:r>
              <a:rPr lang="ru-RU" dirty="0" err="1"/>
              <a:t>Щедронова</a:t>
            </a:r>
            <a:r>
              <a:rPr lang="ru-RU" dirty="0"/>
              <a:t>. Через полгода Виктор попал на фронт, а 11 апреля 1945 года погиб в Чехословакии. Через двадцать лет Быков написал сценарий к своему лучшему фильму «В бой идут одни старики», где погибшего Виктора он воплотил в образе Смуглянки, не изменив даже фамилии – лейтенант </a:t>
            </a:r>
            <a:r>
              <a:rPr lang="ru-RU" dirty="0" err="1"/>
              <a:t>Щедронов</a:t>
            </a:r>
            <a:r>
              <a:rPr lang="ru-RU" dirty="0"/>
              <a:t>.</a:t>
            </a:r>
          </a:p>
        </p:txBody>
      </p:sp>
      <p:pic>
        <p:nvPicPr>
          <p:cNvPr id="3074" name="Picture 2" descr="https://presentacii.ru/documents_4/a5e315d77c10a79b338040e71dbc85b8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6" t="35788" r="38211" b="6057"/>
          <a:stretch/>
        </p:blipFill>
        <p:spPr bwMode="auto">
          <a:xfrm>
            <a:off x="10037954" y="602166"/>
            <a:ext cx="1548163" cy="186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7831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Текст песни «Смуглянка»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60088"/>
            <a:ext cx="9601196" cy="4615780"/>
          </a:xfrm>
        </p:spPr>
        <p:txBody>
          <a:bodyPr numCol="2">
            <a:normAutofit fontScale="77500" lnSpcReduction="20000"/>
          </a:bodyPr>
          <a:lstStyle/>
          <a:p>
            <a:pPr fontAlgn="base"/>
            <a:r>
              <a:rPr lang="ru-RU" dirty="0" smtClean="0"/>
              <a:t>Как-то </a:t>
            </a:r>
            <a:r>
              <a:rPr lang="ru-RU" dirty="0"/>
              <a:t>летом на рассвете</a:t>
            </a:r>
            <a:br>
              <a:rPr lang="ru-RU" dirty="0"/>
            </a:br>
            <a:r>
              <a:rPr lang="ru-RU" dirty="0"/>
              <a:t>Заглянул в соседний сад</a:t>
            </a:r>
            <a:br>
              <a:rPr lang="ru-RU" dirty="0"/>
            </a:br>
            <a:r>
              <a:rPr lang="ru-RU" dirty="0"/>
              <a:t>Там смуглянка-молдаванка</a:t>
            </a:r>
            <a:br>
              <a:rPr lang="ru-RU" dirty="0"/>
            </a:br>
            <a:r>
              <a:rPr lang="ru-RU" dirty="0"/>
              <a:t>Собирала виноград</a:t>
            </a:r>
            <a:br>
              <a:rPr lang="ru-RU" dirty="0"/>
            </a:br>
            <a:r>
              <a:rPr lang="ru-RU" dirty="0"/>
              <a:t>Я краснею, я бледнею,</a:t>
            </a:r>
            <a:br>
              <a:rPr lang="ru-RU" dirty="0"/>
            </a:br>
            <a:r>
              <a:rPr lang="ru-RU" dirty="0"/>
              <a:t>Захотелось вдруг сказать:</a:t>
            </a:r>
            <a:br>
              <a:rPr lang="ru-RU" dirty="0"/>
            </a:br>
            <a:r>
              <a:rPr lang="ru-RU" dirty="0"/>
              <a:t>«Станем над рекою</a:t>
            </a:r>
            <a:br>
              <a:rPr lang="ru-RU" dirty="0"/>
            </a:br>
            <a:r>
              <a:rPr lang="ru-RU" dirty="0"/>
              <a:t>Зорьки летние встречать»</a:t>
            </a:r>
          </a:p>
          <a:p>
            <a:pPr fontAlgn="base"/>
            <a:r>
              <a:rPr lang="ru-RU" dirty="0"/>
              <a:t>Припев 1:</a:t>
            </a:r>
            <a:br>
              <a:rPr lang="ru-RU" dirty="0"/>
            </a:br>
            <a:r>
              <a:rPr lang="ru-RU" dirty="0" err="1"/>
              <a:t>Раскудрявый</a:t>
            </a:r>
            <a:r>
              <a:rPr lang="ru-RU" dirty="0"/>
              <a:t> клен зеленый, лист резной,</a:t>
            </a:r>
            <a:br>
              <a:rPr lang="ru-RU" dirty="0"/>
            </a:br>
            <a:r>
              <a:rPr lang="ru-RU" dirty="0"/>
              <a:t>Я влюбленный и смущенный пред тобой</a:t>
            </a:r>
            <a:br>
              <a:rPr lang="ru-RU" dirty="0"/>
            </a:br>
            <a:r>
              <a:rPr lang="ru-RU" dirty="0"/>
              <a:t>Клен зеленый, да клен кудрявый,</a:t>
            </a:r>
            <a:br>
              <a:rPr lang="ru-RU" dirty="0"/>
            </a:br>
            <a:r>
              <a:rPr lang="ru-RU" dirty="0"/>
              <a:t>Да </a:t>
            </a:r>
            <a:r>
              <a:rPr lang="ru-RU" dirty="0" err="1"/>
              <a:t>раскудрявый</a:t>
            </a:r>
            <a:r>
              <a:rPr lang="ru-RU" dirty="0"/>
              <a:t>, резной</a:t>
            </a:r>
          </a:p>
          <a:p>
            <a:pPr fontAlgn="base"/>
            <a:r>
              <a:rPr lang="ru-RU" dirty="0"/>
              <a:t>А смуглянка-молдаванка</a:t>
            </a:r>
            <a:br>
              <a:rPr lang="ru-RU" dirty="0"/>
            </a:br>
            <a:r>
              <a:rPr lang="ru-RU" dirty="0"/>
              <a:t>Отвечала парню в лад:</a:t>
            </a:r>
            <a:br>
              <a:rPr lang="ru-RU" dirty="0"/>
            </a:br>
            <a:r>
              <a:rPr lang="ru-RU" dirty="0"/>
              <a:t>«Партизанский, молдаванский</a:t>
            </a:r>
            <a:br>
              <a:rPr lang="ru-RU" dirty="0"/>
            </a:br>
            <a:r>
              <a:rPr lang="ru-RU" dirty="0"/>
              <a:t>Собираем мы отряд.</a:t>
            </a:r>
            <a:br>
              <a:rPr lang="ru-RU" dirty="0"/>
            </a:br>
            <a:r>
              <a:rPr lang="ru-RU" dirty="0"/>
              <a:t>Нынче рано партизаны</a:t>
            </a:r>
            <a:br>
              <a:rPr lang="ru-RU" dirty="0"/>
            </a:br>
            <a:r>
              <a:rPr lang="ru-RU" dirty="0"/>
              <a:t>Дом покинули родной.</a:t>
            </a:r>
            <a:br>
              <a:rPr lang="ru-RU" dirty="0"/>
            </a:br>
            <a:r>
              <a:rPr lang="ru-RU" dirty="0"/>
              <a:t>Ждет тебя дорога</a:t>
            </a:r>
            <a:br>
              <a:rPr lang="ru-RU" dirty="0"/>
            </a:br>
            <a:r>
              <a:rPr lang="ru-RU" dirty="0"/>
              <a:t>К партизанам в лес густой»</a:t>
            </a:r>
          </a:p>
          <a:p>
            <a:pPr fontAlgn="base"/>
            <a:r>
              <a:rPr lang="ru-RU" dirty="0"/>
              <a:t>Припев 2:</a:t>
            </a:r>
            <a:br>
              <a:rPr lang="ru-RU" dirty="0"/>
            </a:br>
            <a:r>
              <a:rPr lang="ru-RU" dirty="0" err="1"/>
              <a:t>Раскудрявый</a:t>
            </a:r>
            <a:r>
              <a:rPr lang="ru-RU" dirty="0"/>
              <a:t> клен зеленый, лист резной,</a:t>
            </a:r>
            <a:br>
              <a:rPr lang="ru-RU" dirty="0"/>
            </a:br>
            <a:r>
              <a:rPr lang="ru-RU" dirty="0"/>
              <a:t>Здравствуй, парень, забубенный, мой родной,</a:t>
            </a:r>
            <a:br>
              <a:rPr lang="ru-RU" dirty="0"/>
            </a:br>
            <a:r>
              <a:rPr lang="ru-RU" dirty="0"/>
              <a:t>Клен зеленый, да клен кудрявый,</a:t>
            </a:r>
            <a:br>
              <a:rPr lang="ru-RU" dirty="0"/>
            </a:br>
            <a:r>
              <a:rPr lang="ru-RU" dirty="0"/>
              <a:t>Да </a:t>
            </a:r>
            <a:r>
              <a:rPr lang="ru-RU" dirty="0" err="1"/>
              <a:t>раскудрявый</a:t>
            </a:r>
            <a:r>
              <a:rPr lang="ru-RU" dirty="0"/>
              <a:t>, резной</a:t>
            </a:r>
          </a:p>
          <a:p>
            <a:pPr fontAlgn="base"/>
            <a:r>
              <a:rPr lang="ru-RU" dirty="0"/>
              <a:t>И смуглянка-молдаванка</a:t>
            </a:r>
            <a:br>
              <a:rPr lang="ru-RU" dirty="0"/>
            </a:br>
            <a:r>
              <a:rPr lang="ru-RU" dirty="0"/>
              <a:t>По тропинке в лес ушла</a:t>
            </a:r>
            <a:br>
              <a:rPr lang="ru-RU" dirty="0"/>
            </a:br>
            <a:r>
              <a:rPr lang="ru-RU" dirty="0"/>
              <a:t>В том обиду я увидел,</a:t>
            </a:r>
            <a:br>
              <a:rPr lang="ru-RU" dirty="0"/>
            </a:br>
            <a:r>
              <a:rPr lang="ru-RU" dirty="0"/>
              <a:t>Что с собой не позвала</a:t>
            </a:r>
            <a:br>
              <a:rPr lang="ru-RU" dirty="0"/>
            </a:br>
            <a:r>
              <a:rPr lang="ru-RU" dirty="0"/>
              <a:t>О смуглянке-молдаванке</a:t>
            </a:r>
            <a:br>
              <a:rPr lang="ru-RU" dirty="0"/>
            </a:br>
            <a:r>
              <a:rPr lang="ru-RU" dirty="0"/>
              <a:t>Часто думал по ночам</a:t>
            </a:r>
            <a:br>
              <a:rPr lang="ru-RU" dirty="0"/>
            </a:br>
            <a:r>
              <a:rPr lang="ru-RU" dirty="0"/>
              <a:t>Вскоре вновь смуглянку</a:t>
            </a:r>
            <a:br>
              <a:rPr lang="ru-RU" dirty="0"/>
            </a:br>
            <a:r>
              <a:rPr lang="ru-RU" dirty="0"/>
              <a:t>Я в отряде повстречал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346</Words>
  <Application>Microsoft Office PowerPoint</Application>
  <PresentationFormat>Произвольный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Смуглянка</vt:lpstr>
      <vt:lpstr>История создания</vt:lpstr>
      <vt:lpstr>Презентация PowerPoint</vt:lpstr>
      <vt:lpstr>История песни после войны</vt:lpstr>
      <vt:lpstr>История песни после войны</vt:lpstr>
      <vt:lpstr>Текст песни «Смуглянка» </vt:lpstr>
    </vt:vector>
  </TitlesOfParts>
  <Company>ДВФУ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Смуглянка</dc:title>
  <dc:creator>Gumovskii.an</dc:creator>
  <cp:lastModifiedBy>ЮРА</cp:lastModifiedBy>
  <cp:revision>6</cp:revision>
  <dcterms:created xsi:type="dcterms:W3CDTF">2019-02-11T06:07:21Z</dcterms:created>
  <dcterms:modified xsi:type="dcterms:W3CDTF">2022-03-28T22:39:57Z</dcterms:modified>
</cp:coreProperties>
</file>