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6" r:id="rId5"/>
    <p:sldId id="267" r:id="rId6"/>
    <p:sldId id="264" r:id="rId7"/>
    <p:sldId id="272" r:id="rId8"/>
    <p:sldId id="259" r:id="rId9"/>
    <p:sldId id="263" r:id="rId10"/>
    <p:sldId id="260" r:id="rId11"/>
    <p:sldId id="261" r:id="rId12"/>
    <p:sldId id="262" r:id="rId13"/>
    <p:sldId id="265" r:id="rId14"/>
    <p:sldId id="271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33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76846"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46"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6500" b="19798"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8" t="50000" r="34000" b="19798"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4544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149080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Носырева Юлия Алексеевна –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учитель начальных классов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МБОУ СОШ № 3</a:t>
            </a:r>
            <a:endParaRPr lang="ru-R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44" y="36099"/>
            <a:ext cx="9154143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48" y="1412776"/>
            <a:ext cx="9136698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Положим лист бумаги перед собой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4" y="2276872"/>
            <a:ext cx="2520280" cy="3567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07" y="2366492"/>
            <a:ext cx="2771367" cy="3565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87327" y="3702247"/>
            <a:ext cx="2109076" cy="2970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518" y="1966000"/>
            <a:ext cx="2970696" cy="202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51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44" y="36099"/>
            <a:ext cx="9154143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48" y="1412776"/>
            <a:ext cx="9136698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Смачиваем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краски: в каждый цвет добавляем несколько капелек воды.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05" y="2657098"/>
            <a:ext cx="4784983" cy="32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12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44" y="36099"/>
            <a:ext cx="9154143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48" y="1412776"/>
            <a:ext cx="9136698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Определяем основной цвет для фона. Ватная палочка обмакивается в нужный цвет, ставиться отпечаток на выбранном участке рисунка. Ватную палочку держим вертикально.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150" b="15350"/>
          <a:stretch/>
        </p:blipFill>
        <p:spPr>
          <a:xfrm>
            <a:off x="2771800" y="3140968"/>
            <a:ext cx="3600400" cy="35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34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44" y="36099"/>
            <a:ext cx="9154143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48" y="1412776"/>
            <a:ext cx="9136698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Аккуратно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ватной палочкой наносим точки, заполняя линию контура объектов. Заполняем точками пространство.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800"/>
          <a:stretch/>
        </p:blipFill>
        <p:spPr>
          <a:xfrm>
            <a:off x="1892997" y="2636912"/>
            <a:ext cx="5400600" cy="38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95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6632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7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94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44" y="36099"/>
            <a:ext cx="9154143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48" y="1412776"/>
            <a:ext cx="9136698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Цель: выполнить космический пейзаж, используя ватные палочки как инструмент в работе художника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Задачи: познакомить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детей с понятием «космос», «первый космонавт». Р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азвитие творческих способностей, умения передавать пятнами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пространство. </a:t>
            </a:r>
            <a:endParaRPr lang="ru-RU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Для работы потребуется: трафарет на белом листе бумаги, ватные палочки, акварельные краски, баночка с водой.</a:t>
            </a:r>
          </a:p>
          <a:p>
            <a:pPr algn="just"/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Внеурочное занятие </a:t>
            </a:r>
            <a:b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«Творчество – окно в мир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13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5350" b="35300"/>
          <a:stretch/>
        </p:blipFill>
        <p:spPr>
          <a:xfrm>
            <a:off x="0" y="476672"/>
            <a:ext cx="9144000" cy="52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06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01" r="2001"/>
          <a:stretch/>
        </p:blipFill>
        <p:spPr>
          <a:xfrm>
            <a:off x="0" y="0"/>
            <a:ext cx="9144000" cy="68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63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53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3651"/>
            <a:ext cx="9144000" cy="6168955"/>
          </a:xfrm>
        </p:spPr>
        <p:txBody>
          <a:bodyPr>
            <a:normAutofit fontScale="25000" lnSpcReduction="20000"/>
          </a:bodyPr>
          <a:lstStyle/>
          <a:p>
            <a:r>
              <a:rPr lang="ru-RU" sz="6800" dirty="0">
                <a:latin typeface="Verdana" panose="020B0604030504040204" pitchFamily="34" charset="0"/>
                <a:ea typeface="Verdana" panose="020B0604030504040204" pitchFamily="34" charset="0"/>
              </a:rPr>
              <a:t>12 апреля 1961 года советский космонавт Юрий Гагарин впервые в мире совершил орбитальный облёт планеты Земля. Это одна из значимых дат в истории человечества. В этот день в первые люди побывали в космосе, и смогли увидеть нашу вселенную с высоты. Человечество за долго до этого мечтало бывать в космосе, полететь и увидеть другие миры. И именно в этот день мечты всего человечества сбылись. После чего люди и начали отмечать это торжество.</a:t>
            </a:r>
          </a:p>
          <a:p>
            <a:r>
              <a:rPr lang="ru-RU" sz="6800" dirty="0">
                <a:latin typeface="Verdana" panose="020B0604030504040204" pitchFamily="34" charset="0"/>
                <a:ea typeface="Verdana" panose="020B0604030504040204" pitchFamily="34" charset="0"/>
              </a:rPr>
              <a:t>Ученые разных стран размышляли над идеей совершить полет в космос. Одним из таких ученых был С.П. Королев именно он стал основателем практической космонавтики. Разных летчиков подготавливали к полету. Космонавты должны были быть здоровыми, сильными и выносливыми. Каждый из них рассчитывал стать главным космонавтов, но отдали предпочтение только одному. Им стал Ю. Гагарин. Он был одним из лучших космонавтов.</a:t>
            </a:r>
          </a:p>
          <a:p>
            <a:r>
              <a:rPr lang="ru-RU" sz="6800" dirty="0">
                <a:latin typeface="Verdana" panose="020B0604030504040204" pitchFamily="34" charset="0"/>
                <a:ea typeface="Verdana" panose="020B0604030504040204" pitchFamily="34" charset="0"/>
              </a:rPr>
              <a:t>И только спустя несколько лет на ракете «Восток» смог совершить полет Гагарин. Его ракета удачно финишировала, уже спустя пару мин. Он был на орбите Земли. Во время полета Гагарин вел записи в бортовом журнале, держал контакт со экспертами, оставшимися на земле, рассказывал, как он себя чувствует во время полета. Полет ракеты продолжался 108 мин. Она благополучна, приземлилась в Саратовской области.</a:t>
            </a:r>
          </a:p>
          <a:p>
            <a:r>
              <a:rPr lang="ru-RU" sz="6800" dirty="0">
                <a:latin typeface="Verdana" panose="020B0604030504040204" pitchFamily="34" charset="0"/>
                <a:ea typeface="Verdana" panose="020B0604030504040204" pitchFamily="34" charset="0"/>
              </a:rPr>
              <a:t>Эта необыкновенная новость мгновенно облетела весь мир. В одно мгновение обычный космонавт Ю. Гагарин стал легендой всего человечества. Космонавт потом после своего полета во многих странах рассказывал о своем незабываемом мировом путешествии. Людям было очень интересно узнать о обо всех ощущениях пребывания в космосе. </a:t>
            </a:r>
          </a:p>
          <a:p>
            <a:r>
              <a:rPr lang="ru-RU" sz="6800" dirty="0">
                <a:latin typeface="Verdana" panose="020B0604030504040204" pitchFamily="34" charset="0"/>
                <a:ea typeface="Verdana" panose="020B0604030504040204" pitchFamily="34" charset="0"/>
              </a:rPr>
              <a:t>Сегодня мы с вами выполним творческую работу на тему «Космос».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775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44" y="36099"/>
            <a:ext cx="9154143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48" y="1412776"/>
            <a:ext cx="9136698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Пуантилизм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– живопись точками, своеобразный художественный приём.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Основоположником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этой техники является французский живописец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Жордж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-Пьер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Сёра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. Увлекались изображением точками Поль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Синьяк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, Люсьен и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Камиль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Писсаро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855" y="3501878"/>
            <a:ext cx="3453987" cy="2544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8" y="3519518"/>
            <a:ext cx="4067944" cy="25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44" y="36099"/>
            <a:ext cx="9154143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Космический пейзаж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технике пуантилизма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01810"/>
            <a:ext cx="3450502" cy="2364519"/>
          </a:xfrm>
          <a:prstGeom prst="rect">
            <a:avLst/>
          </a:prstGeom>
        </p:spPr>
      </p:pic>
      <p:pic>
        <p:nvPicPr>
          <p:cNvPr id="2050" name="Picture 2" descr="https://sun9-53.userapi.com/impg/bt5RIXKWdUwV1CM-q_0kSQXTWSaHS3EWJb_HPg/9GgZ-VRCsE8.jpg?size=448x316&amp;quality=96&amp;sign=4d475e9726605ce18048555d8e02e89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450502" cy="24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5502"/>
          <a:stretch/>
        </p:blipFill>
        <p:spPr>
          <a:xfrm>
            <a:off x="4932040" y="1301810"/>
            <a:ext cx="3509144" cy="49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01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454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Тема Office</vt:lpstr>
      <vt:lpstr>Космический пейзаж  в технике пуантилизма</vt:lpstr>
      <vt:lpstr>Космический пейзаж  в технике пуантилизма</vt:lpstr>
      <vt:lpstr>Внеурочное занятие  «Творчество – окно в мир</vt:lpstr>
      <vt:lpstr>Презентация PowerPoint</vt:lpstr>
      <vt:lpstr>Презентация PowerPoint</vt:lpstr>
      <vt:lpstr>Презентация PowerPoint</vt:lpstr>
      <vt:lpstr>Презентация PowerPoint</vt:lpstr>
      <vt:lpstr>Космический пейзаж  в технике пуантилизма</vt:lpstr>
      <vt:lpstr>Космический пейзаж  в технике пуантилизма</vt:lpstr>
      <vt:lpstr>Космический пейзаж  в технике пуантилизма</vt:lpstr>
      <vt:lpstr>Космический пейзаж  в технике пуантилизма</vt:lpstr>
      <vt:lpstr>Космический пейзаж  в технике пуантилизма</vt:lpstr>
      <vt:lpstr>Космический пейзаж  в технике пуантилизма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CROWN</cp:lastModifiedBy>
  <cp:revision>20</cp:revision>
  <dcterms:created xsi:type="dcterms:W3CDTF">2013-03-16T17:10:51Z</dcterms:created>
  <dcterms:modified xsi:type="dcterms:W3CDTF">2021-06-08T15:47:00Z</dcterms:modified>
</cp:coreProperties>
</file>