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63" r:id="rId3"/>
    <p:sldId id="262" r:id="rId4"/>
    <p:sldId id="260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</p:sldIdLst>
  <p:sldSz cx="9144000" cy="6858000" type="screen4x3"/>
  <p:notesSz cx="6858000" cy="9144000"/>
  <p:custDataLst>
    <p:tags r:id="rId18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666699"/>
    <a:srgbClr val="04374A"/>
    <a:srgbClr val="E59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604" autoAdjust="0"/>
  </p:normalViewPr>
  <p:slideViewPr>
    <p:cSldViewPr>
      <p:cViewPr varScale="1">
        <p:scale>
          <a:sx n="64" d="100"/>
          <a:sy n="64" d="100"/>
        </p:scale>
        <p:origin x="156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52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t>19.02.2022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614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5373216"/>
            <a:ext cx="6480720" cy="1224136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564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369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84975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idx="1"/>
          </p:nvPr>
        </p:nvSpPr>
        <p:spPr>
          <a:xfrm>
            <a:off x="251520" y="1340768"/>
            <a:ext cx="6768752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301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65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33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93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5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9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8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60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5855"/>
            <a:ext cx="8784975" cy="118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340768"/>
            <a:ext cx="6768752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4149080"/>
            <a:ext cx="6552728" cy="187220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Физкультурно-спортивный праздник «Мама, папа и я – спортивная семья»</a:t>
            </a:r>
            <a:br>
              <a:rPr lang="ru-RU" b="1" dirty="0" smtClean="0"/>
            </a:br>
            <a:r>
              <a:rPr lang="ru-RU" sz="3300" dirty="0" smtClean="0"/>
              <a:t>подготовительные группы к школе МАДОУ №125 </a:t>
            </a:r>
            <a:endParaRPr lang="ru-RU" sz="3300" b="1" dirty="0"/>
          </a:p>
        </p:txBody>
      </p:sp>
    </p:spTree>
    <p:extLst>
      <p:ext uri="{BB962C8B-B14F-4D97-AF65-F5344CB8AC3E}">
        <p14:creationId xmlns:p14="http://schemas.microsoft.com/office/powerpoint/2010/main" val="185787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-8fa4cbd0585896b05c035aa6430bec93-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273008" y="2153328"/>
            <a:ext cx="5040735" cy="2839551"/>
          </a:xfrm>
        </p:spPr>
      </p:pic>
      <p:sp>
        <p:nvSpPr>
          <p:cNvPr id="5" name="Прямоугольник 4"/>
          <p:cNvSpPr/>
          <p:nvPr/>
        </p:nvSpPr>
        <p:spPr>
          <a:xfrm>
            <a:off x="4860032" y="1484784"/>
            <a:ext cx="266429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Пролезть в туннель, перепрыгнуть через степы, взять флаг.</a:t>
            </a:r>
            <a:endParaRPr lang="ru-RU" sz="25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2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484784"/>
            <a:ext cx="266429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Проползти по г/скамейке туда и обратно.</a:t>
            </a:r>
            <a:endParaRPr lang="ru-RU" sz="25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ideo-52a17a43c1f1b9c3a275272a98c86c3a-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676122" y="2372753"/>
            <a:ext cx="5238015" cy="2950683"/>
          </a:xfrm>
        </p:spPr>
      </p:pic>
    </p:spTree>
    <p:extLst>
      <p:ext uri="{BB962C8B-B14F-4D97-AF65-F5344CB8AC3E}">
        <p14:creationId xmlns:p14="http://schemas.microsoft.com/office/powerpoint/2010/main" val="25916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484784"/>
            <a:ext cx="266429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Пронести «Олимпийский огонь».</a:t>
            </a:r>
            <a:endParaRPr lang="ru-RU" sz="25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-3359e297a7cc3365b4c6d4201ffa73bf-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526428" y="2410241"/>
            <a:ext cx="4882209" cy="2750250"/>
          </a:xfrm>
        </p:spPr>
      </p:pic>
    </p:spTree>
    <p:extLst>
      <p:ext uri="{BB962C8B-B14F-4D97-AF65-F5344CB8AC3E}">
        <p14:creationId xmlns:p14="http://schemas.microsoft.com/office/powerpoint/2010/main" val="243431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эстафеты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1484784"/>
            <a:ext cx="2664296" cy="2952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Перевести на тележке всех членов команды, на финиш прибежать взявшись за руки.</a:t>
            </a:r>
            <a:endParaRPr lang="ru-RU" sz="25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ideo-cede0d5ca298611233b657e36792222d-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419494" y="2304230"/>
            <a:ext cx="5052046" cy="2845923"/>
          </a:xfrm>
        </p:spPr>
      </p:pic>
    </p:spTree>
    <p:extLst>
      <p:ext uri="{BB962C8B-B14F-4D97-AF65-F5344CB8AC3E}">
        <p14:creationId xmlns:p14="http://schemas.microsoft.com/office/powerpoint/2010/main" val="92859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45855"/>
            <a:ext cx="8784975" cy="1438929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Награждение </a:t>
            </a:r>
            <a:r>
              <a:rPr lang="ru-RU" sz="30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бсолютного Чемпиона и призеров  физкультурно- спортивного праздника</a:t>
            </a:r>
            <a:b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«Мама, папа и я - спортивная семья!» </a:t>
            </a:r>
            <a:endParaRPr lang="ru-RU" sz="3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24127" y="1484784"/>
            <a:ext cx="3312367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5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Абсолютный Чемпион определялся по наименьшему времени среди всех участников.</a:t>
            </a:r>
            <a:endParaRPr lang="ru-RU" sz="25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2" y="1484784"/>
            <a:ext cx="5170648" cy="3877986"/>
          </a:xfrm>
        </p:spPr>
      </p:pic>
    </p:spTree>
    <p:extLst>
      <p:ext uri="{BB962C8B-B14F-4D97-AF65-F5344CB8AC3E}">
        <p14:creationId xmlns:p14="http://schemas.microsoft.com/office/powerpoint/2010/main" val="29452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И ЗАДАЧИ</a:t>
            </a:r>
            <a:endParaRPr lang="ru-RU" dirty="0"/>
          </a:p>
        </p:txBody>
      </p:sp>
      <p:sp>
        <p:nvSpPr>
          <p:cNvPr id="27" name="Line 256"/>
          <p:cNvSpPr>
            <a:spLocks noChangeShapeType="1"/>
          </p:cNvSpPr>
          <p:nvPr/>
        </p:nvSpPr>
        <p:spPr bwMode="gray">
          <a:xfrm>
            <a:off x="1076935" y="2143550"/>
            <a:ext cx="4800600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Rectangle 257"/>
          <p:cNvSpPr>
            <a:spLocks noChangeArrowheads="1"/>
          </p:cNvSpPr>
          <p:nvPr/>
        </p:nvSpPr>
        <p:spPr bwMode="gray">
          <a:xfrm rot="3419336">
            <a:off x="792772" y="156728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29" name="Text Box 258"/>
          <p:cNvSpPr txBox="1">
            <a:spLocks noChangeArrowheads="1"/>
          </p:cNvSpPr>
          <p:nvPr/>
        </p:nvSpPr>
        <p:spPr bwMode="gray">
          <a:xfrm>
            <a:off x="2143735" y="1654600"/>
            <a:ext cx="601222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Укрепление здоровья детей и их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r>
              <a:rPr lang="ru-RU" sz="2400" dirty="0"/>
              <a:t>;</a:t>
            </a:r>
            <a:endParaRPr lang="ru-RU" sz="2400" dirty="0"/>
          </a:p>
        </p:txBody>
      </p:sp>
      <p:sp>
        <p:nvSpPr>
          <p:cNvPr id="30" name="Text Box 259"/>
          <p:cNvSpPr txBox="1">
            <a:spLocks noChangeArrowheads="1"/>
          </p:cNvSpPr>
          <p:nvPr/>
        </p:nvSpPr>
        <p:spPr bwMode="gray">
          <a:xfrm>
            <a:off x="848335" y="161015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p:sp>
        <p:nvSpPr>
          <p:cNvPr id="31" name="Line 260"/>
          <p:cNvSpPr>
            <a:spLocks noChangeShapeType="1"/>
          </p:cNvSpPr>
          <p:nvPr/>
        </p:nvSpPr>
        <p:spPr bwMode="gray">
          <a:xfrm>
            <a:off x="1076935" y="2981750"/>
            <a:ext cx="4800600" cy="0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2" name="Rectangle 261"/>
          <p:cNvSpPr>
            <a:spLocks noChangeArrowheads="1"/>
          </p:cNvSpPr>
          <p:nvPr/>
        </p:nvSpPr>
        <p:spPr bwMode="gray">
          <a:xfrm rot="3419336">
            <a:off x="792772" y="2405488"/>
            <a:ext cx="479425" cy="5207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accent2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33" name="Text Box 262"/>
          <p:cNvSpPr txBox="1">
            <a:spLocks noChangeArrowheads="1"/>
          </p:cNvSpPr>
          <p:nvPr/>
        </p:nvSpPr>
        <p:spPr bwMode="gray">
          <a:xfrm>
            <a:off x="848335" y="244835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  <p:sp>
        <p:nvSpPr>
          <p:cNvPr id="34" name="Line 263"/>
          <p:cNvSpPr>
            <a:spLocks noChangeShapeType="1"/>
          </p:cNvSpPr>
          <p:nvPr/>
        </p:nvSpPr>
        <p:spPr bwMode="gray">
          <a:xfrm>
            <a:off x="1078523" y="3818363"/>
            <a:ext cx="4799012" cy="1587"/>
          </a:xfrm>
          <a:prstGeom prst="line">
            <a:avLst/>
          </a:prstGeom>
          <a:noFill/>
          <a:ln w="25400">
            <a:solidFill>
              <a:schemeClr val="bg1"/>
            </a:solidFill>
            <a:prstDash val="sysDot"/>
            <a:round/>
            <a:headEnd/>
            <a:tailEnd type="oval" w="med" len="med"/>
          </a:ln>
          <a:effectLst/>
        </p:spPr>
        <p:txBody>
          <a:bodyPr wrap="none" anchor="ctr"/>
          <a:lstStyle/>
          <a:p>
            <a:endParaRPr lang="ru-RU">
              <a:ln>
                <a:solidFill>
                  <a:srgbClr val="C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5" name="Rectangle 264"/>
          <p:cNvSpPr>
            <a:spLocks noChangeArrowheads="1"/>
          </p:cNvSpPr>
          <p:nvPr/>
        </p:nvSpPr>
        <p:spPr bwMode="gray">
          <a:xfrm rot="3419336">
            <a:off x="792772" y="3243688"/>
            <a:ext cx="479425" cy="5207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miter lim="800000"/>
            <a:headEnd/>
            <a:tailEnd/>
          </a:ln>
          <a:effectLst/>
          <a:scene3d>
            <a:camera prst="legacyPerspectiveFront">
              <a:rot lat="0" lon="1500000" rev="0"/>
            </a:camera>
            <a:lightRig rig="legacyFlat4" dir="b"/>
          </a:scene3d>
          <a:sp3d extrusionH="430200" prstMaterial="legacyMatte">
            <a:bevelT w="13500" h="13500" prst="angle"/>
            <a:bevelB w="13500" h="13500" prst="angle"/>
            <a:extrusionClr>
              <a:schemeClr val="hlink"/>
            </a:extrusionClr>
          </a:sp3d>
        </p:spPr>
        <p:txBody>
          <a:bodyPr wrap="none" anchor="ctr">
            <a:flatTx/>
          </a:bodyPr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36" name="Text Box 265"/>
          <p:cNvSpPr txBox="1">
            <a:spLocks noChangeArrowheads="1"/>
          </p:cNvSpPr>
          <p:nvPr/>
        </p:nvSpPr>
        <p:spPr bwMode="gray">
          <a:xfrm>
            <a:off x="848335" y="3286550"/>
            <a:ext cx="354013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400" b="1">
                <a:solidFill>
                  <a:schemeClr val="bg1"/>
                </a:solidFill>
                <a:latin typeface="Arial" charset="0"/>
              </a:rPr>
              <a:t>3</a:t>
            </a:r>
          </a:p>
        </p:txBody>
      </p:sp>
      <p:sp>
        <p:nvSpPr>
          <p:cNvPr id="40" name="Text Box 269"/>
          <p:cNvSpPr txBox="1">
            <a:spLocks noChangeArrowheads="1"/>
          </p:cNvSpPr>
          <p:nvPr/>
        </p:nvSpPr>
        <p:spPr bwMode="gray">
          <a:xfrm>
            <a:off x="2143735" y="2516613"/>
            <a:ext cx="7003777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любви к физической культуре и спорту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eaLnBrk="0" hangingPunct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дружбы</a:t>
            </a:r>
            <a:r>
              <a:rPr lang="ru-RU" sz="2400" dirty="0"/>
              <a:t>;</a:t>
            </a:r>
            <a:endParaRPr lang="ru-RU" sz="2400" dirty="0"/>
          </a:p>
        </p:txBody>
      </p:sp>
      <p:sp>
        <p:nvSpPr>
          <p:cNvPr id="41" name="Text Box 270"/>
          <p:cNvSpPr txBox="1">
            <a:spLocks noChangeArrowheads="1"/>
          </p:cNvSpPr>
          <p:nvPr/>
        </p:nvSpPr>
        <p:spPr bwMode="gray">
          <a:xfrm>
            <a:off x="2143735" y="3356400"/>
            <a:ext cx="488108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сильнейшей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команды.</a:t>
            </a:r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2" name="Text Box 271"/>
          <p:cNvSpPr txBox="1">
            <a:spLocks noChangeArrowheads="1"/>
          </p:cNvSpPr>
          <p:nvPr/>
        </p:nvSpPr>
        <p:spPr bwMode="gray">
          <a:xfrm>
            <a:off x="2143735" y="4197775"/>
            <a:ext cx="26161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ru-RU" sz="2400" dirty="0" smtClean="0"/>
              <a:t>.</a:t>
            </a:r>
            <a:endParaRPr lang="ru-RU" sz="2400" dirty="0"/>
          </a:p>
          <a:p>
            <a:pPr eaLnBrk="0" hangingPunct="0"/>
            <a:endParaRPr lang="en-US" sz="240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Мама, папа и я – спортивная семья!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19" y="1340768"/>
            <a:ext cx="8784975" cy="4176464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МАДОУ № 125  прошел спортивный марафон «Мама, папа и я –спортивная семья!» среди команд подготовительных групп к школе. В каждой группе соревнования проводились отдельно. Команда, которая затратила меньше всех времени на преодоление эстафет , заняла первое место. Родители получили благодарственные письма от администрации, команды, занявшие первое, второе, третье место получили соответствующие грамоты и медали.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оманды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" y="1179433"/>
            <a:ext cx="3131343" cy="3822242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236" y="1189066"/>
            <a:ext cx="2866682" cy="3822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38" y="1179433"/>
            <a:ext cx="2815022" cy="382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85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оманды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2" y="1242570"/>
            <a:ext cx="2909402" cy="387920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80185" y="1728907"/>
            <a:ext cx="3890696" cy="29180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98194" y="1836732"/>
            <a:ext cx="3902188" cy="269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68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оманды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14310" y="1900030"/>
            <a:ext cx="3726638" cy="279497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52190" y="1895946"/>
            <a:ext cx="3693968" cy="27704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83234" y="1987485"/>
            <a:ext cx="3693967" cy="26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75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поддержку наших Олимпийцев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059542" cy="5805264"/>
          </a:xfrm>
        </p:spPr>
      </p:pic>
    </p:spTree>
    <p:extLst>
      <p:ext uri="{BB962C8B-B14F-4D97-AF65-F5344CB8AC3E}">
        <p14:creationId xmlns:p14="http://schemas.microsoft.com/office/powerpoint/2010/main" val="99599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Судейская бригада в работе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799"/>
            <a:ext cx="4211960" cy="34652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134" y="1628798"/>
            <a:ext cx="4620361" cy="346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8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</a:t>
            </a:r>
            <a:b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танец – </a:t>
            </a:r>
            <a:r>
              <a:rPr lang="ru-RU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video-72cba5aa8d9c18b49c45bf17834005ad-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5400000">
            <a:off x="-509" y="2024844"/>
            <a:ext cx="4320479" cy="3384378"/>
          </a:xfrm>
        </p:spPr>
      </p:pic>
    </p:spTree>
    <p:extLst>
      <p:ext uri="{BB962C8B-B14F-4D97-AF65-F5344CB8AC3E}">
        <p14:creationId xmlns:p14="http://schemas.microsoft.com/office/powerpoint/2010/main" val="16098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3071a3642549513f24e4495bcb3e6abe6bc74a"/>
</p:tagLst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204</Words>
  <Application>Microsoft Office PowerPoint</Application>
  <PresentationFormat>Экран (4:3)</PresentationFormat>
  <Paragraphs>31</Paragraphs>
  <Slides>14</Slides>
  <Notes>1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Times New Roman</vt:lpstr>
      <vt:lpstr>Тема Office</vt:lpstr>
      <vt:lpstr>Физкультурно-спортивный праздник «Мама, папа и я – спортивная семья» подготовительные группы к школе МАДОУ №125 </vt:lpstr>
      <vt:lpstr>ЦЕЛИ И ЗАДАЧИ</vt:lpstr>
      <vt:lpstr>Мама, папа и я – спортивная семья!</vt:lpstr>
      <vt:lpstr>Команды</vt:lpstr>
      <vt:lpstr>Команды</vt:lpstr>
      <vt:lpstr>Команды</vt:lpstr>
      <vt:lpstr>В поддержку наших Олимпийцев</vt:lpstr>
      <vt:lpstr>Судейская бригада в работе</vt:lpstr>
      <vt:lpstr>Разминка танец – физминутка</vt:lpstr>
      <vt:lpstr>эстафеты</vt:lpstr>
      <vt:lpstr>эстафеты</vt:lpstr>
      <vt:lpstr>эстафеты</vt:lpstr>
      <vt:lpstr>эстафеты</vt:lpstr>
      <vt:lpstr>Награждение Абсолютного Чемпиона и призеров  физкультурно- спортивного праздника  «Мама, папа и я - спортивная семья!» 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Бег с семьей</dc:title>
  <dc:creator>obstinate</dc:creator>
  <dc:description>Шаблон презентации с сайта https://presentation-creation.ru/</dc:description>
  <cp:lastModifiedBy>Пользователь</cp:lastModifiedBy>
  <cp:revision>656</cp:revision>
  <dcterms:created xsi:type="dcterms:W3CDTF">2018-02-25T09:09:03Z</dcterms:created>
  <dcterms:modified xsi:type="dcterms:W3CDTF">2022-02-19T23:32:49Z</dcterms:modified>
</cp:coreProperties>
</file>