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96" r:id="rId9"/>
    <p:sldId id="285" r:id="rId10"/>
    <p:sldId id="298" r:id="rId11"/>
    <p:sldId id="282" r:id="rId12"/>
    <p:sldId id="303" r:id="rId13"/>
    <p:sldId id="271" r:id="rId14"/>
    <p:sldId id="284" r:id="rId15"/>
    <p:sldId id="278" r:id="rId16"/>
    <p:sldId id="272" r:id="rId17"/>
    <p:sldId id="279" r:id="rId18"/>
    <p:sldId id="276" r:id="rId19"/>
    <p:sldId id="273" r:id="rId20"/>
    <p:sldId id="281" r:id="rId21"/>
    <p:sldId id="290" r:id="rId22"/>
    <p:sldId id="280" r:id="rId23"/>
    <p:sldId id="294" r:id="rId24"/>
    <p:sldId id="293" r:id="rId25"/>
    <p:sldId id="299" r:id="rId26"/>
    <p:sldId id="300" r:id="rId27"/>
    <p:sldId id="301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64307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ПОДВИЖНЫЕ  ИГРЫ  НАРОДОВ РОССИИ</a:t>
            </a:r>
            <a:endParaRPr lang="ru-RU" b="1" i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214818"/>
            <a:ext cx="5143536" cy="2257444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МОБУ «СОШ «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Муринский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образования №2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6400" i="1" dirty="0" smtClean="0">
              <a:solidFill>
                <a:schemeClr val="tx1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Михайлова Лариса Михайловна - воспитатель  группы </a:t>
            </a: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направленности 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младшего дошкольного возраста 4-5 лет </a:t>
            </a:r>
          </a:p>
          <a:p>
            <a:endParaRPr lang="ru-RU" sz="4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pPr algn="l"/>
            <a:r>
              <a:rPr lang="ru-RU" sz="6400" dirty="0" smtClean="0">
                <a:solidFill>
                  <a:srgbClr val="002060"/>
                </a:solidFill>
              </a:rPr>
              <a:t>2021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ownloads\IMG_9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71492" y="571492"/>
            <a:ext cx="5214950" cy="4071966"/>
          </a:xfrm>
          <a:prstGeom prst="rect">
            <a:avLst/>
          </a:prstGeom>
          <a:noFill/>
        </p:spPr>
      </p:pic>
      <p:pic>
        <p:nvPicPr>
          <p:cNvPr id="18435" name="Picture 3" descr="C:\Users\User\Downloads\IMG_9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71856" y="1285872"/>
            <a:ext cx="6000792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Дядя Дождик</a:t>
            </a:r>
            <a:endParaRPr lang="ru-RU" dirty="0"/>
          </a:p>
        </p:txBody>
      </p:sp>
      <p:pic>
        <p:nvPicPr>
          <p:cNvPr id="4" name="Picture 2" descr="C:\Users\User\Downloads\IMG_984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526" y="1630366"/>
            <a:ext cx="5214975" cy="4525963"/>
          </a:xfrm>
          <a:prstGeom prst="rect">
            <a:avLst/>
          </a:prstGeom>
          <a:noFill/>
        </p:spPr>
      </p:pic>
      <p:pic>
        <p:nvPicPr>
          <p:cNvPr id="4098" name="Picture 2" descr="C:\Users\User\Downloads\IMG_9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39" y="2178839"/>
            <a:ext cx="571500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IMG_9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6063" y="368683"/>
            <a:ext cx="6357984" cy="619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«ГОРИ, ГОРИ ЯСНО»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u="sng" dirty="0" smtClean="0"/>
              <a:t>Цель: </a:t>
            </a:r>
            <a:r>
              <a:rPr lang="ru-RU" dirty="0" smtClean="0"/>
              <a:t>Упражнять в быстром беге ,умению действовать по сигналу и быть отзывчивыми и доброжелательными в игре. Развивать выдержку, ориентировку в пространстве и умение не наталкиваться во время бега.</a:t>
            </a:r>
          </a:p>
          <a:p>
            <a:pPr>
              <a:buNone/>
            </a:pPr>
            <a:r>
              <a:rPr lang="ru-RU" dirty="0" smtClean="0"/>
              <a:t>Считалкой выбирается ведущий. Участники игры становятся в пары, образуя колонну. Ведущий встаёт впереди колонны  на расстоянии 4-5 метров,  проводится линия. Водящий  становится на эту линию по середине, у него в руках   </a:t>
            </a:r>
            <a:r>
              <a:rPr lang="ru-RU" b="1" dirty="0" smtClean="0"/>
              <a:t>ленточка(платочек). П</a:t>
            </a:r>
            <a:r>
              <a:rPr lang="ru-RU" dirty="0" smtClean="0"/>
              <a:t>однимает её над головой. </a:t>
            </a:r>
            <a:r>
              <a:rPr lang="ru-RU" u="sng" dirty="0" smtClean="0"/>
              <a:t>Игроки  произносят слова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i="1" dirty="0" smtClean="0"/>
              <a:t>Гори-гори ясно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Чтобы не погасло,</a:t>
            </a:r>
          </a:p>
          <a:p>
            <a:pPr>
              <a:buNone/>
            </a:pPr>
            <a:r>
              <a:rPr lang="ru-RU" i="1" dirty="0" smtClean="0"/>
              <a:t>Глянь на небо,</a:t>
            </a:r>
          </a:p>
          <a:p>
            <a:pPr>
              <a:buNone/>
            </a:pPr>
            <a:r>
              <a:rPr lang="ru-RU" i="1" dirty="0" smtClean="0"/>
              <a:t>Птички летят,</a:t>
            </a:r>
          </a:p>
          <a:p>
            <a:pPr>
              <a:buNone/>
            </a:pPr>
            <a:r>
              <a:rPr lang="ru-RU" i="1" dirty="0" smtClean="0"/>
              <a:t>Колокольчики звенят!</a:t>
            </a:r>
          </a:p>
          <a:p>
            <a:pPr>
              <a:buNone/>
            </a:pPr>
            <a:r>
              <a:rPr lang="ru-RU" i="1" dirty="0" smtClean="0"/>
              <a:t>Раз, два, три – беги!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После сказанных хором детей  слов, стоящие в последней паре бегут  вдоль колонны (один справа, другой слева)и стараются  быстрее взять  ленточку у водящего. Кто быстрее , становится Водящим. Кто водил и кто не успел первым взять ленточку образуют пару и встают первыми в колонну. </a:t>
            </a:r>
            <a:r>
              <a:rPr lang="ru-RU" b="1" dirty="0" smtClean="0"/>
              <a:t>Игра</a:t>
            </a:r>
            <a:r>
              <a:rPr lang="ru-RU" dirty="0" smtClean="0"/>
              <a:t> повторяется несколько 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«Гори-гори ясно»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/>
              <a:t>Гори-гори ясно,</a:t>
            </a:r>
            <a:endParaRPr lang="ru-RU" sz="1600" b="1" dirty="0" smtClean="0"/>
          </a:p>
          <a:p>
            <a:pPr algn="ctr"/>
            <a:r>
              <a:rPr lang="ru-RU" sz="1600" b="1" i="1" dirty="0" smtClean="0"/>
              <a:t>Чтобы не погасло,</a:t>
            </a:r>
          </a:p>
          <a:p>
            <a:pPr algn="ctr"/>
            <a:r>
              <a:rPr lang="ru-RU" sz="1600" b="1" i="1" dirty="0" smtClean="0"/>
              <a:t>Глянь на небо,</a:t>
            </a:r>
          </a:p>
          <a:p>
            <a:pPr algn="ctr"/>
            <a:r>
              <a:rPr lang="ru-RU" sz="1600" b="1" i="1" dirty="0" smtClean="0"/>
              <a:t>Птички летят,</a:t>
            </a:r>
          </a:p>
          <a:p>
            <a:pPr algn="ctr"/>
            <a:r>
              <a:rPr lang="ru-RU" sz="1600" b="1" i="1" dirty="0" smtClean="0"/>
              <a:t>Колокольчики звенят!</a:t>
            </a:r>
          </a:p>
          <a:p>
            <a:pPr algn="ctr"/>
            <a:r>
              <a:rPr lang="ru-RU" sz="1600" b="1" i="1" dirty="0" smtClean="0"/>
              <a:t>Раз, два, три – беги!</a:t>
            </a:r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5" name="Picture 2" descr="C:\Users\User\Downloads\IMG_9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53049" y="1195603"/>
            <a:ext cx="6000792" cy="432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ownloads\IMG_9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6650" y="2096858"/>
            <a:ext cx="4572032" cy="3378664"/>
          </a:xfrm>
          <a:prstGeom prst="rect">
            <a:avLst/>
          </a:prstGeom>
          <a:noFill/>
        </p:spPr>
      </p:pic>
      <p:pic>
        <p:nvPicPr>
          <p:cNvPr id="6" name="Picture 4" descr="C:\Users\User\Downloads\IMG_9942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65603" y="892059"/>
            <a:ext cx="6143668" cy="478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ВОРОТА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Цель: Развивать, развивать быстроту, ловкость, глазомер, совершенствовать ориентировку в пространстве. Упражнять в ходьбе цепочкой.</a:t>
            </a:r>
          </a:p>
          <a:p>
            <a:pPr>
              <a:buNone/>
            </a:pPr>
            <a:r>
              <a:rPr lang="ru-RU" i="1" dirty="0" smtClean="0"/>
              <a:t>Описание:</a:t>
            </a:r>
            <a:r>
              <a:rPr lang="ru-RU" dirty="0" smtClean="0"/>
              <a:t> Пара игроков встают лицом друг к другу и поднимают вверх руки – это ворота. Остальные игроки берутся друг за друга так, что получается цепочка. Все дети говорят:</a:t>
            </a:r>
          </a:p>
          <a:p>
            <a:pPr>
              <a:buNone/>
            </a:pPr>
            <a:r>
              <a:rPr lang="ru-RU" dirty="0" smtClean="0"/>
              <a:t>Ай, люди, ай, люди,</a:t>
            </a:r>
          </a:p>
          <a:p>
            <a:pPr>
              <a:buNone/>
            </a:pPr>
            <a:r>
              <a:rPr lang="ru-RU" dirty="0" smtClean="0"/>
              <a:t>Наши руки мы сплели.</a:t>
            </a:r>
          </a:p>
          <a:p>
            <a:pPr>
              <a:buNone/>
            </a:pPr>
            <a:r>
              <a:rPr lang="ru-RU" dirty="0" smtClean="0"/>
              <a:t>Мы их подняли повыше,</a:t>
            </a:r>
          </a:p>
          <a:p>
            <a:pPr>
              <a:buNone/>
            </a:pPr>
            <a:r>
              <a:rPr lang="ru-RU" dirty="0" smtClean="0"/>
              <a:t>Получилась красота!</a:t>
            </a:r>
          </a:p>
          <a:p>
            <a:pPr>
              <a:buNone/>
            </a:pPr>
            <a:r>
              <a:rPr lang="ru-RU" dirty="0" smtClean="0"/>
              <a:t>Получились не простые,</a:t>
            </a:r>
          </a:p>
          <a:p>
            <a:pPr>
              <a:buNone/>
            </a:pPr>
            <a:r>
              <a:rPr lang="ru-RU" dirty="0" smtClean="0"/>
              <a:t>Золотые ворота! </a:t>
            </a:r>
          </a:p>
          <a:p>
            <a:pPr>
              <a:buNone/>
            </a:pPr>
            <a:r>
              <a:rPr lang="ru-RU" dirty="0" smtClean="0"/>
              <a:t>Игроки-ворота говорят стишок, а цепочка должна быстро пройти между ними. Дети – «ворота» говорят:</a:t>
            </a:r>
          </a:p>
          <a:p>
            <a:pPr>
              <a:buNone/>
            </a:pPr>
            <a:r>
              <a:rPr lang="ru-RU" dirty="0" smtClean="0"/>
              <a:t>Золотые ворота</a:t>
            </a:r>
          </a:p>
          <a:p>
            <a:pPr>
              <a:buNone/>
            </a:pPr>
            <a:r>
              <a:rPr lang="ru-RU" dirty="0" smtClean="0"/>
              <a:t>Пропускают не всегда.</a:t>
            </a:r>
          </a:p>
          <a:p>
            <a:pPr>
              <a:buNone/>
            </a:pPr>
            <a:r>
              <a:rPr lang="ru-RU" dirty="0" smtClean="0"/>
              <a:t>Первый раз прощается,</a:t>
            </a:r>
          </a:p>
          <a:p>
            <a:pPr>
              <a:buNone/>
            </a:pPr>
            <a:r>
              <a:rPr lang="ru-RU" dirty="0" smtClean="0"/>
              <a:t>Второй - запрещается.</a:t>
            </a:r>
          </a:p>
          <a:p>
            <a:pPr>
              <a:buNone/>
            </a:pPr>
            <a:r>
              <a:rPr lang="ru-RU" dirty="0" smtClean="0"/>
              <a:t>А на третий раз</a:t>
            </a:r>
          </a:p>
          <a:p>
            <a:pPr>
              <a:buNone/>
            </a:pPr>
            <a:r>
              <a:rPr lang="ru-RU" dirty="0" smtClean="0"/>
              <a:t>Не пропустим вас! </a:t>
            </a:r>
          </a:p>
          <a:p>
            <a:pPr>
              <a:buNone/>
            </a:pPr>
            <a:r>
              <a:rPr lang="ru-RU" dirty="0" smtClean="0"/>
              <a:t>С этими словами руки опускаются, ворота захлопываются. Те, которые оказались пойманными, становятся дополнительными воротами. "Ворота" побеждают, если им удалось поймать всех игроков.</a:t>
            </a:r>
          </a:p>
          <a:p>
            <a:pPr>
              <a:buNone/>
            </a:pPr>
            <a:r>
              <a:rPr lang="ru-RU" i="1" dirty="0" smtClean="0"/>
              <a:t>Правила игры:</a:t>
            </a:r>
            <a:r>
              <a:rPr lang="ru-RU" dirty="0" smtClean="0"/>
              <a:t> Игра продолжается до тех   пор, пока не останется три-четыре не пойманных играющих, опускать руки надо  быстро, но аккуратно.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Ай, люди, ай, люди,</a:t>
            </a:r>
          </a:p>
          <a:p>
            <a:r>
              <a:rPr lang="ru-RU" b="1" dirty="0" smtClean="0"/>
              <a:t>Наши руки мы сплели.</a:t>
            </a:r>
          </a:p>
          <a:p>
            <a:r>
              <a:rPr lang="ru-RU" b="1" dirty="0" smtClean="0"/>
              <a:t>Мы их подняли повыше,</a:t>
            </a:r>
          </a:p>
          <a:p>
            <a:r>
              <a:rPr lang="ru-RU" b="1" dirty="0" smtClean="0"/>
              <a:t>Получилась красота!</a:t>
            </a:r>
          </a:p>
          <a:p>
            <a:r>
              <a:rPr lang="ru-RU" b="1" dirty="0" smtClean="0"/>
              <a:t>Получились не простые,</a:t>
            </a:r>
          </a:p>
          <a:p>
            <a:r>
              <a:rPr lang="ru-RU" b="1" dirty="0" smtClean="0"/>
              <a:t>Золотые ворота!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Золотые ворота</a:t>
            </a:r>
          </a:p>
          <a:p>
            <a:r>
              <a:rPr lang="ru-RU" b="1" dirty="0" smtClean="0"/>
              <a:t>Пропускают не всегда.</a:t>
            </a:r>
          </a:p>
          <a:p>
            <a:r>
              <a:rPr lang="ru-RU" b="1" dirty="0" smtClean="0"/>
              <a:t>Первый раз прощается,</a:t>
            </a:r>
          </a:p>
          <a:p>
            <a:r>
              <a:rPr lang="ru-RU" b="1" dirty="0" smtClean="0"/>
              <a:t>Второй - запрещается.</a:t>
            </a:r>
          </a:p>
          <a:p>
            <a:r>
              <a:rPr lang="ru-RU" b="1" dirty="0" smtClean="0"/>
              <a:t>А на третий раз</a:t>
            </a:r>
          </a:p>
          <a:p>
            <a:r>
              <a:rPr lang="ru-RU" b="1" dirty="0" smtClean="0"/>
              <a:t>Не пропустим вас!</a:t>
            </a:r>
          </a:p>
          <a:p>
            <a:endParaRPr lang="ru-RU" dirty="0"/>
          </a:p>
        </p:txBody>
      </p:sp>
      <p:pic>
        <p:nvPicPr>
          <p:cNvPr id="10242" name="Picture 2" descr="C:\Users\User\Downloads\IMG_9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43306" y="1214422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User\Downloads\IMG_9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0120" y="1107253"/>
            <a:ext cx="5929331" cy="4000528"/>
          </a:xfrm>
          <a:prstGeom prst="rect">
            <a:avLst/>
          </a:prstGeom>
          <a:noFill/>
        </p:spPr>
      </p:pic>
      <p:pic>
        <p:nvPicPr>
          <p:cNvPr id="7" name="Picture 2" descr="C:\Users\User\Downloads\IMG_989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21950" y="2035951"/>
            <a:ext cx="5572166" cy="407193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IMG_99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63710" y="1397245"/>
            <a:ext cx="6034617" cy="4525963"/>
          </a:xfrm>
          <a:prstGeom prst="rect">
            <a:avLst/>
          </a:prstGeom>
          <a:noFill/>
        </p:spPr>
      </p:pic>
      <p:pic>
        <p:nvPicPr>
          <p:cNvPr id="6" name="Picture 2" descr="C:\Users\User\Downloads\IMG_99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16110" y="1549645"/>
            <a:ext cx="6034617" cy="4525963"/>
          </a:xfrm>
          <a:prstGeom prst="rect">
            <a:avLst/>
          </a:prstGeom>
          <a:noFill/>
        </p:spPr>
      </p:pic>
      <p:pic>
        <p:nvPicPr>
          <p:cNvPr id="7" name="Picture 2" descr="C:\Users\User\Downloads\IMG_9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8382" y="2017151"/>
            <a:ext cx="5177361" cy="41434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«О, радость жизни, детская игра!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Век не уйти с соседнего двора.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За мной явилась мать, но даже маме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в лапту случалось заиграться с нами».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                                      В. Берестов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КОТ-ВАСЬКА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 развивать двигательную активность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</a:t>
            </a:r>
            <a:r>
              <a:rPr lang="ru-RU" u="sng" dirty="0" smtClean="0"/>
              <a:t>Оздоровительные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Укрепление дыхательных путей;</a:t>
            </a:r>
          </a:p>
          <a:p>
            <a:pPr>
              <a:buNone/>
            </a:pPr>
            <a:r>
              <a:rPr lang="ru-RU" dirty="0" smtClean="0"/>
              <a:t>Укрепление сердечнососудистых путей и сердце.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ru-RU" u="sng" dirty="0" smtClean="0"/>
              <a:t>Образовательные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Формирование двигательных качеств;</a:t>
            </a:r>
          </a:p>
          <a:p>
            <a:pPr>
              <a:buNone/>
            </a:pPr>
            <a:r>
              <a:rPr lang="ru-RU" dirty="0" smtClean="0"/>
              <a:t>• Получение новых знаний.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ru-RU" u="sng" dirty="0" smtClean="0"/>
              <a:t>Воспитательные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развитие личностных качеств </a:t>
            </a:r>
            <a:r>
              <a:rPr lang="ru-RU" i="1" dirty="0" smtClean="0"/>
              <a:t>(выносливость, дисциплинированность, чувство коллективизма)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развитие психических способностей </a:t>
            </a:r>
            <a:r>
              <a:rPr lang="ru-RU" i="1" dirty="0" smtClean="0"/>
              <a:t>(память, внимание).</a:t>
            </a:r>
            <a:endParaRPr lang="ru-RU" dirty="0" smtClean="0"/>
          </a:p>
          <a:p>
            <a:pPr>
              <a:buNone/>
            </a:pPr>
            <a:r>
              <a:rPr lang="ru-RU" b="1" u="sng" dirty="0" smtClean="0"/>
              <a:t>Описание</a:t>
            </a:r>
            <a:r>
              <a:rPr lang="ru-RU" b="1" dirty="0" smtClean="0"/>
              <a:t>:</a:t>
            </a:r>
            <a:r>
              <a:rPr lang="ru-RU" dirty="0" smtClean="0"/>
              <a:t> перед началом игры необходимо выбрать </a:t>
            </a:r>
            <a:r>
              <a:rPr lang="ru-RU" b="1" dirty="0" smtClean="0"/>
              <a:t>водящего — </a:t>
            </a:r>
            <a:r>
              <a:rPr lang="ru-RU" i="1" dirty="0" smtClean="0"/>
              <a:t>«кота»</a:t>
            </a:r>
            <a:r>
              <a:rPr lang="ru-RU" dirty="0" smtClean="0"/>
              <a:t>. Кот выбирает себе </a:t>
            </a:r>
            <a:r>
              <a:rPr lang="ru-RU" i="1" dirty="0" smtClean="0"/>
              <a:t>«печку»</a:t>
            </a:r>
            <a:r>
              <a:rPr lang="ru-RU" dirty="0" smtClean="0"/>
              <a:t> (ею может послужить скамейка или стул, обруч , садится  и закрывает глаза. Все остальные участники берутся за руки и начинают водить </a:t>
            </a:r>
            <a:r>
              <a:rPr lang="ru-RU" b="1" dirty="0" smtClean="0"/>
              <a:t>хоровод </a:t>
            </a:r>
            <a:r>
              <a:rPr lang="ru-RU" u="sng" dirty="0" smtClean="0"/>
              <a:t> , говорят следующие  слова: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Мыши водят хоровод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На лежанке дремлет кот.</a:t>
            </a:r>
          </a:p>
          <a:p>
            <a:pPr>
              <a:buNone/>
            </a:pPr>
            <a:r>
              <a:rPr lang="ru-RU" dirty="0" smtClean="0"/>
              <a:t>Тише </a:t>
            </a:r>
            <a:r>
              <a:rPr lang="ru-RU" b="1" dirty="0" smtClean="0"/>
              <a:t>мыши</a:t>
            </a:r>
            <a:r>
              <a:rPr lang="ru-RU" dirty="0" smtClean="0"/>
              <a:t>, не шумите,</a:t>
            </a:r>
          </a:p>
          <a:p>
            <a:pPr>
              <a:buNone/>
            </a:pPr>
            <a:r>
              <a:rPr lang="ru-RU" dirty="0" smtClean="0"/>
              <a:t>Кота Ваську не будите,</a:t>
            </a:r>
          </a:p>
          <a:p>
            <a:pPr>
              <a:buNone/>
            </a:pPr>
            <a:r>
              <a:rPr lang="ru-RU" dirty="0" smtClean="0"/>
              <a:t>Вот проснется Васька кот —</a:t>
            </a:r>
          </a:p>
          <a:p>
            <a:pPr>
              <a:buNone/>
            </a:pPr>
            <a:r>
              <a:rPr lang="ru-RU" dirty="0" smtClean="0"/>
              <a:t>Разобьет наш </a:t>
            </a:r>
            <a:r>
              <a:rPr lang="ru-RU" b="1" dirty="0" smtClean="0"/>
              <a:t>хоровод</a:t>
            </a:r>
            <a:r>
              <a:rPr lang="ru-RU" dirty="0" smtClean="0"/>
              <a:t>!»</a:t>
            </a:r>
          </a:p>
          <a:p>
            <a:pPr>
              <a:buNone/>
            </a:pPr>
            <a:r>
              <a:rPr lang="ru-RU" dirty="0" smtClean="0"/>
              <a:t>Во время произнесения последних слов кот потягивается, открывает глаза и начинает гоняться за мышами. Пойманный участник становится котом, и </a:t>
            </a:r>
            <a:r>
              <a:rPr lang="ru-RU" b="1" dirty="0" smtClean="0"/>
              <a:t>игра начинается сначала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«Мыши водят хоровод,</a:t>
            </a:r>
          </a:p>
          <a:p>
            <a:pPr algn="ctr"/>
            <a:r>
              <a:rPr lang="ru-RU" b="1" dirty="0" smtClean="0"/>
              <a:t>На лежанке дремлет кот.</a:t>
            </a:r>
          </a:p>
          <a:p>
            <a:pPr algn="ctr"/>
            <a:r>
              <a:rPr lang="ru-RU" b="1" dirty="0" smtClean="0"/>
              <a:t>Тише мыши, не шумите,</a:t>
            </a:r>
          </a:p>
          <a:p>
            <a:pPr algn="ctr"/>
            <a:r>
              <a:rPr lang="ru-RU" b="1" dirty="0" smtClean="0"/>
              <a:t>Кота Ваську не будите,</a:t>
            </a:r>
          </a:p>
          <a:p>
            <a:pPr algn="ctr"/>
            <a:r>
              <a:rPr lang="ru-RU" b="1" dirty="0" smtClean="0"/>
              <a:t>Вот проснется Васька кот —</a:t>
            </a:r>
          </a:p>
          <a:p>
            <a:pPr algn="ctr"/>
            <a:r>
              <a:rPr lang="ru-RU" b="1" dirty="0" smtClean="0"/>
              <a:t>Разобьет наш хоровод!»</a:t>
            </a:r>
          </a:p>
          <a:p>
            <a:pPr algn="ctr"/>
            <a:endParaRPr lang="ru-RU" b="1" dirty="0"/>
          </a:p>
        </p:txBody>
      </p:sp>
      <p:pic>
        <p:nvPicPr>
          <p:cNvPr id="5" name="Picture 3" descr="C:\Users\User\Downloads\IMG_9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16215" y="749447"/>
            <a:ext cx="6429419" cy="52162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wnloads\IMG_9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1564" y="-1071564"/>
            <a:ext cx="6715149" cy="885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IMG_9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85728"/>
            <a:ext cx="7589309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IMG_987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5953" y="-321495"/>
            <a:ext cx="6429418" cy="735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народные игры всегда были интересны, детям нужно: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-никогда не заставлять вступать в игру, а только приглашать в нее;</a:t>
            </a:r>
          </a:p>
          <a:p>
            <a:pPr>
              <a:buNone/>
            </a:pPr>
            <a:r>
              <a:rPr lang="ru-RU" dirty="0" smtClean="0"/>
              <a:t>- использовать яркие заставки к игре (</a:t>
            </a:r>
            <a:r>
              <a:rPr lang="ru-RU" dirty="0" err="1" smtClean="0"/>
              <a:t>зазывалки</a:t>
            </a:r>
            <a:r>
              <a:rPr lang="ru-RU" dirty="0" smtClean="0"/>
              <a:t>, 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игрушки):</a:t>
            </a:r>
          </a:p>
          <a:p>
            <a:pPr>
              <a:buNone/>
            </a:pPr>
            <a:r>
              <a:rPr lang="ru-RU" dirty="0" smtClean="0"/>
              <a:t> - создавать условия для активности и успехов каждого ребёнка;</a:t>
            </a:r>
          </a:p>
          <a:p>
            <a:pPr>
              <a:buNone/>
            </a:pPr>
            <a:r>
              <a:rPr lang="ru-RU" dirty="0" smtClean="0"/>
              <a:t> - быть объективным, никогда не сравнивать детей друг с другом ;</a:t>
            </a:r>
          </a:p>
          <a:p>
            <a:pPr>
              <a:buNone/>
            </a:pPr>
            <a:r>
              <a:rPr lang="ru-RU" dirty="0" smtClean="0"/>
              <a:t>- не сердится, если игра не получилась, найти причину неудачи;</a:t>
            </a:r>
          </a:p>
          <a:p>
            <a:pPr>
              <a:buNone/>
            </a:pPr>
            <a:r>
              <a:rPr lang="ru-RU" dirty="0" smtClean="0"/>
              <a:t> - участвовать в игре на правах партнёра, проявлять высокий непосредственный интерес к ней создавать настроение ожидания следующей встречи с игрой.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Использование русских народных игр в воспитании дошкольников помогает духовному совершенствованию личности ребенка, расширению его историко-культурного кругозора и повышению уровня национального самосознания.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1.Власенко, Н. Э. 300 подвижных игр для дошкольников / Н.Э. Власенко. - М.: Айрис-пресс, 2011. - 160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2.Детские подвижные игры народов России, стран СНГ и Балтии. - М.: Диалог культур, 2013. </a:t>
            </a:r>
            <a:br>
              <a:rPr lang="ru-RU" dirty="0" smtClean="0"/>
            </a:br>
            <a:r>
              <a:rPr lang="ru-RU" dirty="0" smtClean="0"/>
              <a:t> 3. Детские подвижные игры народов СССР / ред. Т.И. Осокина. - М.: Просвещение, 1988. - 239 </a:t>
            </a:r>
            <a:r>
              <a:rPr lang="ru-RU" dirty="0" err="1" smtClean="0"/>
              <a:t>c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Ключева</a:t>
            </a:r>
            <a:r>
              <a:rPr lang="ru-RU" dirty="0" smtClean="0"/>
              <a:t>, М. А. Народные подвижные детские игры. Современный фольклорный сборник / М.А. </a:t>
            </a:r>
            <a:r>
              <a:rPr lang="ru-RU" dirty="0" err="1" smtClean="0"/>
              <a:t>Ключева</a:t>
            </a:r>
            <a:r>
              <a:rPr lang="ru-RU" dirty="0" smtClean="0"/>
              <a:t>. - М.: Форум, Неолит, 2014. - 400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5.Нищева, Н. В. Картотека подвижных игр, упражнений, физкультминуток, пальчиковой гимнастики / Н.В. </a:t>
            </a:r>
            <a:r>
              <a:rPr lang="ru-RU" dirty="0" err="1" smtClean="0"/>
              <a:t>Нищева</a:t>
            </a:r>
            <a:r>
              <a:rPr lang="ru-RU" dirty="0" smtClean="0"/>
              <a:t>. - М.: Детство-Пресс, 2011. - 80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 err="1" smtClean="0"/>
              <a:t>Степаненкова</a:t>
            </a:r>
            <a:r>
              <a:rPr lang="ru-RU" dirty="0" smtClean="0"/>
              <a:t>, Э. Я. Методика проведения подвижных игр / Э.Я. </a:t>
            </a:r>
            <a:r>
              <a:rPr lang="ru-RU" dirty="0" err="1" smtClean="0"/>
              <a:t>Степаненкова</a:t>
            </a:r>
            <a:r>
              <a:rPr lang="ru-RU" dirty="0" smtClean="0"/>
              <a:t>. - М.: Мозаика-Синтез, 2009. - </a:t>
            </a:r>
            <a:r>
              <a:rPr lang="ru-RU" b="1" dirty="0" smtClean="0"/>
              <a:t>859</a:t>
            </a:r>
            <a:r>
              <a:rPr lang="ru-RU" dirty="0" smtClean="0"/>
              <a:t> 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7.Тимофеева Е.А. Подвижные игры с детьми младшего дошкольного возраста: </a:t>
            </a:r>
            <a:r>
              <a:rPr lang="ru-RU" dirty="0" err="1" smtClean="0"/>
              <a:t>пособ</a:t>
            </a:r>
            <a:r>
              <a:rPr lang="ru-RU" dirty="0" smtClean="0"/>
              <a:t>. для воспитателя детсада.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Просвещение, 1986. - 79 с.</a:t>
            </a:r>
          </a:p>
          <a:p>
            <a:pPr>
              <a:buNone/>
            </a:pPr>
            <a:r>
              <a:rPr lang="ru-RU" dirty="0" smtClean="0"/>
              <a:t>          8.Дедулевич М. Н. Играй -- не зевай : подвижные игры с дошкольниками : пособие для воспитателей </a:t>
            </a:r>
            <a:r>
              <a:rPr lang="ru-RU" dirty="0" err="1" smtClean="0"/>
              <a:t>дошк</a:t>
            </a:r>
            <a:r>
              <a:rPr lang="ru-RU" dirty="0" smtClean="0"/>
              <a:t>. образовав учреждений. -- М. : Просвещение, 2007. -- 64 с.</a:t>
            </a:r>
          </a:p>
          <a:p>
            <a:pPr>
              <a:buNone/>
            </a:pPr>
            <a:r>
              <a:rPr lang="ru-RU" dirty="0" smtClean="0"/>
              <a:t>          9.Материалы </a:t>
            </a:r>
            <a:r>
              <a:rPr lang="ru-RU" dirty="0" err="1" smtClean="0"/>
              <a:t>интернетресурсов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лм\gl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5361" y="0"/>
            <a:ext cx="758863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Русские народные подвижные игры </a:t>
            </a:r>
            <a:r>
              <a:rPr lang="ru-RU" dirty="0" smtClean="0"/>
              <a:t>являются одним из условий развития культуры ребенка. В них осмысливается и познается окружающий мир, в них развивается интеллект, фантазия, воображение, формируются социальные качества. Подвижные игры всегда являются творческой деятельностью, в которой проявляется естественная потребность ребенка в движении, необходимость найти решение двигательной задачи. Играя, ребенок, не только познает окружающий мир, но и преображает его.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В разработке содержания и организации подвижных игр важную роль сыграли работы Т.И.Осокиной, </a:t>
            </a:r>
            <a:r>
              <a:rPr lang="ru-RU" dirty="0" err="1" smtClean="0"/>
              <a:t>А.В.Кенеман</a:t>
            </a:r>
            <a:r>
              <a:rPr lang="ru-RU" dirty="0" smtClean="0"/>
              <a:t>, М.Ф.Литвиновой, </a:t>
            </a:r>
            <a:r>
              <a:rPr lang="ru-RU" dirty="0" err="1" smtClean="0"/>
              <a:t>Э.Я.Степаненковой</a:t>
            </a:r>
            <a:r>
              <a:rPr lang="ru-RU" dirty="0" smtClean="0"/>
              <a:t> и др. Теоретической основой исследования использования народных подвижных игр в развитии и воспитании дошкольников, являются работы отечественных и зарубежных психологов, педагогов и исследователей: </a:t>
            </a:r>
            <a:r>
              <a:rPr lang="ru-RU" dirty="0" err="1" smtClean="0"/>
              <a:t>В.В.Гориневский</a:t>
            </a:r>
            <a:r>
              <a:rPr lang="ru-RU" dirty="0" smtClean="0"/>
              <a:t>, Н.К.Крупская, П.Ф.Лесгафт, Н.И.Пирогова, Е.А.Покровский и многие другие.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Народные подвижные игры являются </a:t>
            </a:r>
            <a:r>
              <a:rPr lang="ru-RU" dirty="0" smtClean="0"/>
              <a:t>традиционным средством педагогики. Испокон веков в них ярко отражался образ жизни людей: их быт, труд, национальные устои, представления о чести, смелости, мужестве, желание обладать силой, ловкостью, выносливостью, быстротой и красотой движений, проявлять смекалку, выдержку, творческую задумку, находчивость, волю и стремление к победе.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игр, которые вошли в презентацию: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sz="4400" dirty="0" smtClean="0"/>
              <a:t>«Тетя туча. Дядя дождик»</a:t>
            </a:r>
          </a:p>
          <a:p>
            <a:pPr>
              <a:buFontTx/>
              <a:buChar char="-"/>
            </a:pPr>
            <a:r>
              <a:rPr lang="ru-RU" sz="4400" dirty="0" smtClean="0"/>
              <a:t>«Гори, гори ясно!»</a:t>
            </a:r>
          </a:p>
          <a:p>
            <a:pPr>
              <a:buFontTx/>
              <a:buChar char="-"/>
            </a:pPr>
            <a:r>
              <a:rPr lang="ru-RU" sz="4400" dirty="0" smtClean="0"/>
              <a:t>«Золотые ворота»</a:t>
            </a:r>
          </a:p>
          <a:p>
            <a:pPr>
              <a:buFontTx/>
              <a:buChar char="-"/>
            </a:pPr>
            <a:r>
              <a:rPr lang="ru-RU" sz="4400" dirty="0" smtClean="0"/>
              <a:t>«Кот Васька»</a:t>
            </a:r>
          </a:p>
        </p:txBody>
      </p:sp>
      <p:pic>
        <p:nvPicPr>
          <p:cNvPr id="4" name="Picture 2" descr="C:\Users\User\Desktop\лм\da9648748015b8b583eeae59f3cca2a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4081444" cy="26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«Тетя туча, дядя дождик!»</a:t>
            </a:r>
            <a:br>
              <a:rPr lang="ru-RU" dirty="0" smtClean="0"/>
            </a:br>
            <a:r>
              <a:rPr lang="ru-RU" sz="3600" dirty="0" smtClean="0"/>
              <a:t>(любимая игра детей осенью)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Цель</a:t>
            </a:r>
            <a:r>
              <a:rPr lang="ru-RU" sz="1800" dirty="0" smtClean="0"/>
              <a:t>: продолжать учить детей образовывать круг, развивать ориентирование в пространстве. Упражняться в быстром беге, умении  двигаться в рассыпную, не наталкиваясь друг на друга.</a:t>
            </a:r>
          </a:p>
          <a:p>
            <a:pPr>
              <a:buNone/>
            </a:pPr>
            <a:r>
              <a:rPr lang="ru-RU" sz="1800" b="1" dirty="0" smtClean="0"/>
              <a:t>Правила игры</a:t>
            </a:r>
            <a:r>
              <a:rPr lang="ru-RU" sz="1800" dirty="0" smtClean="0"/>
              <a:t>: Дети водят хоровод, в середине круга «Тетя туча»(девочка), либо «Дядя Дождик» (мальчик) и говорят следующие слова: «Тетя Туча почему Вы льете , нашим деткам гулять Вы не даете» ( «Дядя Дождик почему Вы льете, нашим деткам гулять Вы не даете», ребенок стоящий в центе круга производит действия руками и  отвечает: «Кручу, верчу! Всех поймать хочу!»</a:t>
            </a:r>
          </a:p>
          <a:p>
            <a:pPr>
              <a:buNone/>
            </a:pPr>
            <a:r>
              <a:rPr lang="ru-RU" sz="1800" dirty="0" smtClean="0"/>
              <a:t>  Дети  разбегаются, водящий ловит. </a:t>
            </a:r>
          </a:p>
        </p:txBody>
      </p:sp>
      <p:pic>
        <p:nvPicPr>
          <p:cNvPr id="19458" name="Picture 2" descr="C:\Users\User\Desktop\лм\игра-етей-в-круге-36383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256"/>
            <a:ext cx="2438400" cy="1725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«Тетя Туча почему Вы льете , нашим деткам гулять Вы не даете?»</a:t>
            </a:r>
            <a:endParaRPr lang="ru-RU" sz="1600" b="1" dirty="0"/>
          </a:p>
        </p:txBody>
      </p:sp>
      <p:pic>
        <p:nvPicPr>
          <p:cNvPr id="16386" name="Picture 2" descr="C:\Users\User\Downloads\IMG_9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92877" y="1178309"/>
            <a:ext cx="6215106" cy="457282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algn="ctr"/>
            <a:r>
              <a:rPr lang="ru-RU" sz="1600" b="1" dirty="0" smtClean="0"/>
              <a:t>             « КРУЧУ.ВЕРЧУ!</a:t>
            </a:r>
          </a:p>
          <a:p>
            <a:pPr algn="ctr"/>
            <a:r>
              <a:rPr lang="ru-RU" sz="1600" b="1" dirty="0" smtClean="0"/>
              <a:t>ВСЕХ ПОЙМАТЬ ХОЧУ!»</a:t>
            </a:r>
            <a:endParaRPr lang="ru-RU" sz="1600" b="1" dirty="0"/>
          </a:p>
        </p:txBody>
      </p:sp>
      <p:pic>
        <p:nvPicPr>
          <p:cNvPr id="5" name="Picture 3" descr="C:\Users\User\Downloads\IMG_9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19277" y="1095578"/>
            <a:ext cx="6286541" cy="43810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717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ПОДВИЖНЫЕ  ИГРЫ  НАРОДОВ РОССИИ</vt:lpstr>
      <vt:lpstr>Слайд 2</vt:lpstr>
      <vt:lpstr>Слайд 3</vt:lpstr>
      <vt:lpstr>Слайд 4</vt:lpstr>
      <vt:lpstr>Слайд 5</vt:lpstr>
      <vt:lpstr>Перечень игр, которые вошли в презентацию:</vt:lpstr>
      <vt:lpstr>«Тетя туча, дядя дождик!» (любимая игра детей осенью)</vt:lpstr>
      <vt:lpstr>Слайд 8</vt:lpstr>
      <vt:lpstr>Слайд 9</vt:lpstr>
      <vt:lpstr>Слайд 10</vt:lpstr>
      <vt:lpstr>Дядя Дождик</vt:lpstr>
      <vt:lpstr>Слайд 12</vt:lpstr>
      <vt:lpstr>«ГОРИ, ГОРИ ЯСНО»</vt:lpstr>
      <vt:lpstr>«Гори-гори ясно»</vt:lpstr>
      <vt:lpstr>Слайд 15</vt:lpstr>
      <vt:lpstr>ЗОЛОТЫЕ ВОРОТА</vt:lpstr>
      <vt:lpstr>Слайд 17</vt:lpstr>
      <vt:lpstr>Слайд 18</vt:lpstr>
      <vt:lpstr>Слайд 19</vt:lpstr>
      <vt:lpstr>КОТ-ВАСЬКА</vt:lpstr>
      <vt:lpstr>Слайд 21</vt:lpstr>
      <vt:lpstr>Слайд 22</vt:lpstr>
      <vt:lpstr>Слайд 23</vt:lpstr>
      <vt:lpstr>Слайд 24</vt:lpstr>
      <vt:lpstr>Чтобы народные игры всегда были интересны, детям нужно:</vt:lpstr>
      <vt:lpstr>ВЫВОД:</vt:lpstr>
      <vt:lpstr>Список используемой литературы: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44</cp:revision>
  <dcterms:created xsi:type="dcterms:W3CDTF">2013-01-06T18:32:13Z</dcterms:created>
  <dcterms:modified xsi:type="dcterms:W3CDTF">2022-03-11T07:23:02Z</dcterms:modified>
</cp:coreProperties>
</file>