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7C196E-E753-48E6-AB6F-2CC2A0E7227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64729-628E-445E-8DAF-AA29D5F416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053408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«Паровоз Черепановых»</a:t>
            </a:r>
            <a:br>
              <a:rPr lang="ru-RU" dirty="0" smtClean="0"/>
            </a:br>
            <a:r>
              <a:rPr lang="ru-RU" dirty="0" smtClean="0"/>
              <a:t>Творческий </a:t>
            </a:r>
            <a:br>
              <a:rPr lang="ru-RU" dirty="0" smtClean="0"/>
            </a:br>
            <a:r>
              <a:rPr lang="ru-RU" dirty="0" smtClean="0"/>
              <a:t>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Коллективная работа  9-13 лет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Чернобровина</a:t>
            </a:r>
            <a:r>
              <a:rPr lang="ru-RU" dirty="0" smtClean="0"/>
              <a:t> Е.В.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Евгения\AppData\Local\Microsoft\Windows\INetCache\IE\MC2LB2FR\300px-Tagil-parovo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" y="2132857"/>
            <a:ext cx="221424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100" dirty="0" smtClean="0"/>
              <a:t>Изучить информацию про паровоз Черепановых и показать на макете как  он был сделан</a:t>
            </a:r>
          </a:p>
          <a:p>
            <a:endParaRPr lang="ru-RU" dirty="0"/>
          </a:p>
        </p:txBody>
      </p:sp>
      <p:pic>
        <p:nvPicPr>
          <p:cNvPr id="4" name="Рисунок 3" descr="2022-02-25 13-14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789040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136245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6864" cy="381642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11200" dirty="0" smtClean="0"/>
              <a:t>Изучение информации о паровозе Черепановых, используя различные источники.</a:t>
            </a:r>
          </a:p>
          <a:p>
            <a:pPr lvl="0"/>
            <a:r>
              <a:rPr lang="ru-RU" sz="11200" dirty="0" smtClean="0"/>
              <a:t>Составление плана работы над макетом.</a:t>
            </a:r>
          </a:p>
          <a:p>
            <a:pPr lvl="0"/>
            <a:r>
              <a:rPr lang="ru-RU" sz="11200" dirty="0" smtClean="0"/>
              <a:t>Создание чертежа макета.</a:t>
            </a:r>
          </a:p>
          <a:p>
            <a:pPr lvl="0"/>
            <a:r>
              <a:rPr lang="ru-RU" sz="11200" dirty="0" smtClean="0"/>
              <a:t>Изготовление макета.</a:t>
            </a:r>
          </a:p>
          <a:p>
            <a:pPr lvl="0"/>
            <a:r>
              <a:rPr lang="ru-RU" sz="11200" dirty="0" smtClean="0"/>
              <a:t>Создание презентации  для защиты практической части проекта на городском конкурсе.</a:t>
            </a:r>
          </a:p>
          <a:p>
            <a:endParaRPr lang="ru-RU" sz="11200" dirty="0"/>
          </a:p>
        </p:txBody>
      </p:sp>
      <p:pic>
        <p:nvPicPr>
          <p:cNvPr id="2052" name="Picture 4" descr="C:\Users\Евгения\AppData\Local\Microsoft\Windows\INetCache\IE\MC2LB2FR\440px-Model_of_the_Cherepanov_locomotiv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72816"/>
            <a:ext cx="20510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074424"/>
          </a:xfrm>
        </p:spPr>
        <p:txBody>
          <a:bodyPr/>
          <a:lstStyle/>
          <a:p>
            <a:r>
              <a:rPr lang="ru-RU" dirty="0" err="1" smtClean="0"/>
              <a:t>Теоритическая</a:t>
            </a:r>
            <a:r>
              <a:rPr lang="ru-RU" dirty="0" smtClean="0"/>
              <a:t> часть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772400" cy="15097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Русские инженеры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Ефим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Алексеевич (1774—1842)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Ефимович (1803—1849)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Черепановы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были крепостными уральских промышленников Демидовых. Начиная с 1820 года,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Черепановы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построили около 20 паровых машин мощностью от 2 до 60 л.с. С 1822 года вплоть до своей смерти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Ефим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 главным механиком всех демидовских заводов в Нижнем Тагиле.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420120"/>
            <a:ext cx="3665984" cy="243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290448"/>
          </a:xfrm>
        </p:spPr>
        <p:txBody>
          <a:bodyPr/>
          <a:lstStyle/>
          <a:p>
            <a:r>
              <a:rPr lang="ru-RU" sz="3200" dirty="0" smtClean="0"/>
              <a:t>Практическая часть проекта.</a:t>
            </a:r>
            <a:br>
              <a:rPr lang="ru-RU" sz="3200" dirty="0" smtClean="0"/>
            </a:br>
            <a:r>
              <a:rPr lang="ru-RU" sz="3200" dirty="0" smtClean="0"/>
              <a:t>Макет «Паровоз Черепановых».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7772400" cy="353264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9600" dirty="0" smtClean="0"/>
              <a:t>Макет может быть использован для ознакомления детей с одной из важнейших историческом изобретении  «Паровоза Черепановых»</a:t>
            </a:r>
          </a:p>
          <a:p>
            <a:r>
              <a:rPr lang="ru-RU" sz="9600" dirty="0" smtClean="0"/>
              <a:t>Основа макета сделана из картона и пенопласта .</a:t>
            </a:r>
          </a:p>
          <a:p>
            <a:r>
              <a:rPr lang="ru-RU" sz="9600" dirty="0" smtClean="0"/>
              <a:t>На переднем плане макета представлен паровоз с вагоном на рельсах в технике объемной аппликации.</a:t>
            </a:r>
          </a:p>
          <a:p>
            <a:r>
              <a:rPr lang="ru-RU" sz="9600" dirty="0" smtClean="0"/>
              <a:t> В макете используются следующие материалы:</a:t>
            </a:r>
          </a:p>
          <a:p>
            <a:r>
              <a:rPr lang="ru-RU" sz="9600" dirty="0" smtClean="0"/>
              <a:t>Картон толщиной 1 мм, втулки толщиной 2 мм, металлизированная бумага, пенопласт,  палочки из дерева, в качестве камней были использованы бобы , песок и стружка, мох и гуашь, клей ПВА, кисточки, ножницы</a:t>
            </a:r>
            <a:endParaRPr lang="ru-RU" sz="9600" dirty="0"/>
          </a:p>
        </p:txBody>
      </p:sp>
      <p:pic>
        <p:nvPicPr>
          <p:cNvPr id="7" name="Рисунок 6" descr="2022-02-25 13-14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085184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2-02-25 13-14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013176"/>
            <a:ext cx="1224136" cy="163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456"/>
          </a:xfrm>
        </p:spPr>
        <p:txBody>
          <a:bodyPr/>
          <a:lstStyle/>
          <a:p>
            <a:r>
              <a:rPr lang="ru-RU" dirty="0" smtClean="0"/>
              <a:t>Изготовление макета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22-01-28 13-05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6832"/>
            <a:ext cx="2499742" cy="3332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2-01-28 13-06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628800"/>
            <a:ext cx="213970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2-01-28 13-06-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2427734" cy="3236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2-02-21 13-36-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649755"/>
            <a:ext cx="1656184" cy="220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772400" cy="1362456"/>
          </a:xfrm>
        </p:spPr>
        <p:txBody>
          <a:bodyPr/>
          <a:lstStyle/>
          <a:p>
            <a:r>
              <a:rPr lang="ru-RU" dirty="0" smtClean="0"/>
              <a:t>Макет «Паровоза Черепановых»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22-02-25 13-14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348880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2-02-25 13-14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022-02-25 13-14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708920"/>
            <a:ext cx="240026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362456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7772400" cy="172819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/>
              <a:t>Нам было интересно узнать о важном историческом событии «Паровоз Черепановых»</a:t>
            </a:r>
          </a:p>
          <a:p>
            <a:r>
              <a:rPr lang="ru-RU" sz="8000" dirty="0" smtClean="0"/>
              <a:t>Цель, поставленная в данном проекте, была достигнута, мы изучили информацию и изготовили макет на котором можно наглядно увидеть изобретение  Черепановых</a:t>
            </a:r>
          </a:p>
          <a:p>
            <a:r>
              <a:rPr lang="ru-RU" sz="8000" dirty="0" smtClean="0"/>
              <a:t>В дальнейшем планируем провести с ребятами из других объединений беседы о паровозе  Черепановых , таким образом убедиться в том, что гипотеза, сформулированная нами в проекте верна.</a:t>
            </a:r>
          </a:p>
          <a:p>
            <a:r>
              <a:rPr lang="ru-RU" sz="8000" dirty="0" smtClean="0"/>
              <a:t> </a:t>
            </a:r>
          </a:p>
          <a:p>
            <a:endParaRPr lang="ru-RU" sz="8000" dirty="0"/>
          </a:p>
        </p:txBody>
      </p:sp>
      <p:pic>
        <p:nvPicPr>
          <p:cNvPr id="4" name="Рисунок 3" descr="2022-01-28 13-08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170765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2-02-25 13-15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05064"/>
            <a:ext cx="1689652" cy="225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2-02-25 13-14-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933056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147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«Паровоз Черепановых» Творческий   проект</vt:lpstr>
      <vt:lpstr>Цель проекта </vt:lpstr>
      <vt:lpstr>Задачи:</vt:lpstr>
      <vt:lpstr>Теоритическая часть </vt:lpstr>
      <vt:lpstr>Практическая часть проекта. Макет «Паровоз Черепановых».</vt:lpstr>
      <vt:lpstr>Изготовление макета </vt:lpstr>
      <vt:lpstr>Макет «Паровоза Черепановых»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Паровоз Черепановых Творческий   проект</dc:title>
  <dc:creator>Чернобровина</dc:creator>
  <cp:lastModifiedBy>Чернобровина </cp:lastModifiedBy>
  <cp:revision>19</cp:revision>
  <dcterms:created xsi:type="dcterms:W3CDTF">2022-01-30T07:07:21Z</dcterms:created>
  <dcterms:modified xsi:type="dcterms:W3CDTF">2022-03-10T15:53:30Z</dcterms:modified>
</cp:coreProperties>
</file>