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73869" autoAdjust="0"/>
  </p:normalViewPr>
  <p:slideViewPr>
    <p:cSldViewPr>
      <p:cViewPr varScale="1">
        <p:scale>
          <a:sx n="69" d="100"/>
          <a:sy n="69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balalayka-zvuk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tambourine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&#1053;&#1077;&#1080;&#1079;&#1074;&#1077;&#1089;&#1090;&#1077;&#1085;%20-%20&#1052;&#1077;&#1090;&#1072;&#1083;&#1083;&#1086;&#1092;&#1086;&#1085;_(WHATAUDIO.RU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d6525a361b2ee1c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9;&#1074;&#1091;&#1082;&#1080;\zvuk_-_barabany_(Gybka.com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cymbal_roll_01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atey_000\Desktop\&#1076;&#1083;&#1103;%20&#1089;&#1083;&#1072;&#1081;&#1076;&#1086;&#1074;\uzory-_etra-lozhki-dere_yannye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2275e0-ccbf-5d9c-9d09-28c7d06192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285728"/>
            <a:ext cx="492922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Презентация – игра  </a:t>
            </a:r>
            <a:r>
              <a:rPr lang="ru-RU" sz="3200" b="1" dirty="0">
                <a:solidFill>
                  <a:srgbClr val="FF0000"/>
                </a:solidFill>
              </a:rPr>
              <a:t>к методической разработке «Мы загадки отгадаем- на инструментах поиграем»</a:t>
            </a:r>
          </a:p>
          <a:p>
            <a:endParaRPr lang="ru-RU" dirty="0"/>
          </a:p>
          <a:p>
            <a:r>
              <a:rPr lang="ru-RU" sz="3200" dirty="0">
                <a:solidFill>
                  <a:schemeClr val="tx2"/>
                </a:solidFill>
              </a:rPr>
              <a:t>Цель: </a:t>
            </a:r>
            <a:r>
              <a:rPr lang="ru-RU" dirty="0">
                <a:solidFill>
                  <a:srgbClr val="000C05"/>
                </a:solidFill>
              </a:rPr>
              <a:t>Закрепление знаний детей о музыкальных инструментах.</a:t>
            </a:r>
          </a:p>
          <a:p>
            <a:endParaRPr lang="ru-RU" dirty="0"/>
          </a:p>
          <a:p>
            <a:r>
              <a:rPr lang="ru-RU" sz="2800" dirty="0">
                <a:solidFill>
                  <a:schemeClr val="tx2"/>
                </a:solidFill>
              </a:rPr>
              <a:t>Задачи: </a:t>
            </a:r>
            <a:r>
              <a:rPr lang="ru-RU" dirty="0"/>
              <a:t>Расширять представления детей о музыкальных инструментах.</a:t>
            </a:r>
          </a:p>
          <a:p>
            <a:r>
              <a:rPr lang="ru-RU" dirty="0"/>
              <a:t>Знакомить с основными приёмами игры на музыкальных инструментах.</a:t>
            </a:r>
          </a:p>
          <a:p>
            <a:r>
              <a:rPr lang="ru-RU" dirty="0"/>
              <a:t>Воспитывать интерес к отгадыванию загадок.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929058" y="5214950"/>
            <a:ext cx="3857652" cy="164305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6248" y="5572140"/>
            <a:ext cx="3071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Подготовила музыкальный руководитель: </a:t>
            </a:r>
            <a:r>
              <a:rPr lang="ru-RU" i="1" dirty="0">
                <a:solidFill>
                  <a:srgbClr val="FF0000"/>
                </a:solidFill>
              </a:rPr>
              <a:t>Ушакова Марина Викторовна. </a:t>
            </a:r>
            <a:r>
              <a:rPr lang="ru-RU" i="1" dirty="0" err="1">
                <a:solidFill>
                  <a:srgbClr val="FF0000"/>
                </a:solidFill>
              </a:rPr>
              <a:t>Г.Ангарск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_2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1571604" y="857232"/>
            <a:ext cx="4857784" cy="292895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1000108"/>
            <a:ext cx="2357454" cy="22467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dirty="0"/>
              <a:t>Деревянный инструмент</a:t>
            </a:r>
          </a:p>
          <a:p>
            <a:r>
              <a:rPr lang="ru-RU" sz="2000" dirty="0"/>
              <a:t>   Зазвучит в один момент,</a:t>
            </a:r>
          </a:p>
          <a:p>
            <a:r>
              <a:rPr lang="ru-RU" sz="2000" dirty="0"/>
              <a:t>   Струнам звонко подпевай-ка,</a:t>
            </a:r>
          </a:p>
          <a:p>
            <a:r>
              <a:rPr lang="ru-RU" sz="2000" dirty="0"/>
              <a:t>   Заиграла ...     </a:t>
            </a:r>
            <a:r>
              <a:rPr lang="ru-RU" dirty="0"/>
              <a:t>  </a:t>
            </a:r>
          </a:p>
        </p:txBody>
      </p:sp>
      <p:pic>
        <p:nvPicPr>
          <p:cNvPr id="5122" name="Picture 2" descr="C:\Users\Katey_000\Downloads\60a6c003-9939-5619-8542-909f73a5fde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71942"/>
            <a:ext cx="3214710" cy="22494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385762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Балалайка</a:t>
            </a:r>
          </a:p>
        </p:txBody>
      </p:sp>
      <p:pic>
        <p:nvPicPr>
          <p:cNvPr id="8" name="balalayka-zv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214942" y="4286256"/>
            <a:ext cx="1285884" cy="1285884"/>
          </a:xfrm>
          <a:prstGeom prst="rect">
            <a:avLst/>
          </a:prstGeom>
        </p:spPr>
      </p:pic>
    </p:spTree>
  </p:cSld>
  <p:clrMapOvr>
    <a:masterClrMapping/>
  </p:clrMapOvr>
  <p:transition advClick="0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7590_99-p-fon-dlya-prezentatsii-skazochnii-dlya-dete-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14480" y="1214422"/>
            <a:ext cx="4929222" cy="2071702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164305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Он любит, когда его бьют,</a:t>
            </a:r>
          </a:p>
          <a:p>
            <a:r>
              <a:rPr lang="ru-RU" sz="2400" b="1" dirty="0"/>
              <a:t> Покоя ему не дают –</a:t>
            </a:r>
          </a:p>
          <a:p>
            <a:r>
              <a:rPr lang="ru-RU" sz="2400" b="1" dirty="0"/>
              <a:t> Он пляшет в руках и звенит,</a:t>
            </a:r>
          </a:p>
          <a:p>
            <a:r>
              <a:rPr lang="ru-RU" sz="2400" b="1" dirty="0"/>
              <a:t> И добрых людей веселит. </a:t>
            </a:r>
            <a:r>
              <a:rPr lang="ru-RU" dirty="0"/>
              <a:t>   </a:t>
            </a:r>
          </a:p>
        </p:txBody>
      </p:sp>
      <p:pic>
        <p:nvPicPr>
          <p:cNvPr id="6146" name="Picture 2" descr="C:\Users\Katey_000\Downloads\f867c0as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571876"/>
            <a:ext cx="257176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657590_99-p-fon-dlya-prezentatsii-skazochnii-dlya-dete-1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357290" y="1071546"/>
            <a:ext cx="4929222" cy="2071702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164305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Он любит, когда его бьют,</a:t>
            </a:r>
          </a:p>
          <a:p>
            <a:r>
              <a:rPr lang="ru-RU" sz="2400" b="1" dirty="0"/>
              <a:t> Покоя ему не дают –</a:t>
            </a:r>
          </a:p>
          <a:p>
            <a:r>
              <a:rPr lang="ru-RU" sz="2400" b="1" dirty="0"/>
              <a:t> Он пляшет в руках и звенит,</a:t>
            </a:r>
          </a:p>
          <a:p>
            <a:r>
              <a:rPr lang="ru-RU" sz="2400" b="1" dirty="0"/>
              <a:t> И добрых людей веселит. </a:t>
            </a:r>
            <a:r>
              <a:rPr lang="ru-RU" dirty="0"/>
              <a:t>   </a:t>
            </a:r>
          </a:p>
        </p:txBody>
      </p:sp>
      <p:pic>
        <p:nvPicPr>
          <p:cNvPr id="7170" name="Picture 2" descr="C:\Users\Katey_000\Downloads\1015188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3357586" cy="2643206"/>
          </a:xfrm>
          <a:prstGeom prst="rect">
            <a:avLst/>
          </a:prstGeom>
          <a:noFill/>
        </p:spPr>
      </p:pic>
      <p:sp>
        <p:nvSpPr>
          <p:cNvPr id="7" name="Стрелка влево 6"/>
          <p:cNvSpPr/>
          <p:nvPr/>
        </p:nvSpPr>
        <p:spPr>
          <a:xfrm>
            <a:off x="4071934" y="3143248"/>
            <a:ext cx="2571768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43306" y="335756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Бубен</a:t>
            </a:r>
          </a:p>
        </p:txBody>
      </p:sp>
      <p:pic>
        <p:nvPicPr>
          <p:cNvPr id="9" name="tambour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929190" y="4000504"/>
            <a:ext cx="1285884" cy="1285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t09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6-конечная звезда 2"/>
          <p:cNvSpPr/>
          <p:nvPr/>
        </p:nvSpPr>
        <p:spPr>
          <a:xfrm>
            <a:off x="3643306" y="928670"/>
            <a:ext cx="4714908" cy="3857652"/>
          </a:xfrm>
          <a:prstGeom prst="star16">
            <a:avLst/>
          </a:prstGeom>
          <a:solidFill>
            <a:srgbClr val="FFFF00"/>
          </a:solidFill>
          <a:scene3d>
            <a:camera prst="perspective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4876" y="1928802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Опускаем молоточки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На железные листочки,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И летит веселый звон.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Что звучит? </a:t>
            </a:r>
          </a:p>
        </p:txBody>
      </p:sp>
      <p:pic>
        <p:nvPicPr>
          <p:cNvPr id="8194" name="Picture 2" descr="C:\Users\Katey_000\Downloads\question_mark_yellow_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2398713" cy="35258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t09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16-конечная звезда 2"/>
          <p:cNvSpPr/>
          <p:nvPr/>
        </p:nvSpPr>
        <p:spPr>
          <a:xfrm>
            <a:off x="3643306" y="714356"/>
            <a:ext cx="4714908" cy="3857652"/>
          </a:xfrm>
          <a:prstGeom prst="star16">
            <a:avLst/>
          </a:prstGeom>
          <a:solidFill>
            <a:srgbClr val="FFFF00"/>
          </a:solidFill>
          <a:scene3d>
            <a:camera prst="perspective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4876" y="1928802"/>
            <a:ext cx="2643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Опускаем молоточки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На железные листочки,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И летит веселый звон.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 Что звучит? </a:t>
            </a:r>
          </a:p>
        </p:txBody>
      </p:sp>
      <p:pic>
        <p:nvPicPr>
          <p:cNvPr id="9219" name="Picture 3" descr="C:\Users\Katey_000\Downloads\6064402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4786346" cy="1571636"/>
          </a:xfrm>
          <a:prstGeom prst="rect">
            <a:avLst/>
          </a:prstGeom>
          <a:noFill/>
        </p:spPr>
      </p:pic>
      <p:sp>
        <p:nvSpPr>
          <p:cNvPr id="9" name="Круговая стрелка 8"/>
          <p:cNvSpPr/>
          <p:nvPr/>
        </p:nvSpPr>
        <p:spPr>
          <a:xfrm>
            <a:off x="1214414" y="2143116"/>
            <a:ext cx="2428892" cy="2571768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3571876"/>
            <a:ext cx="3286148" cy="58477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Металлофон</a:t>
            </a:r>
          </a:p>
        </p:txBody>
      </p:sp>
      <p:pic>
        <p:nvPicPr>
          <p:cNvPr id="11" name="Неизвестен - Металлофон_(WHATAUDIO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928662" y="785794"/>
            <a:ext cx="1357322" cy="1357322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 advClick="0" advTm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488869_47-phonoteka_org-p-detskii-muzikalnii-fon-dlya-prezentatsii-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928662" y="1643050"/>
            <a:ext cx="5143536" cy="421484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357430"/>
            <a:ext cx="3786214" cy="341632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такое треугольник?</a:t>
            </a:r>
          </a:p>
          <a:p>
            <a:r>
              <a:rPr lang="ru-RU" b="1" dirty="0">
                <a:solidFill>
                  <a:schemeClr val="bg1"/>
                </a:solidFill>
              </a:rPr>
              <a:t>Это знает каждый школьник!</a:t>
            </a:r>
          </a:p>
          <a:p>
            <a:r>
              <a:rPr lang="ru-RU" b="1" dirty="0">
                <a:solidFill>
                  <a:schemeClr val="bg1"/>
                </a:solidFill>
              </a:rPr>
              <a:t>Но совсем не каждый знает,</a:t>
            </a:r>
          </a:p>
          <a:p>
            <a:r>
              <a:rPr lang="ru-RU" b="1" dirty="0">
                <a:solidFill>
                  <a:schemeClr val="bg1"/>
                </a:solidFill>
              </a:rPr>
              <a:t>Что в оркестре он играет!</a:t>
            </a:r>
          </a:p>
          <a:p>
            <a:r>
              <a:rPr lang="ru-RU" b="1" dirty="0">
                <a:solidFill>
                  <a:schemeClr val="bg1"/>
                </a:solidFill>
              </a:rPr>
              <a:t>В самый сказочный момент</a:t>
            </a:r>
          </a:p>
          <a:p>
            <a:r>
              <a:rPr lang="ru-RU" b="1" dirty="0">
                <a:solidFill>
                  <a:schemeClr val="bg1"/>
                </a:solidFill>
              </a:rPr>
              <a:t>Вступит это инструмент.</a:t>
            </a:r>
          </a:p>
          <a:p>
            <a:r>
              <a:rPr lang="ru-RU" b="1" dirty="0">
                <a:solidFill>
                  <a:schemeClr val="bg1"/>
                </a:solidFill>
              </a:rPr>
              <a:t>Тихо, нежно зазвенит,</a:t>
            </a:r>
          </a:p>
          <a:p>
            <a:r>
              <a:rPr lang="ru-RU" b="1" dirty="0">
                <a:solidFill>
                  <a:schemeClr val="bg1"/>
                </a:solidFill>
              </a:rPr>
              <a:t>Будто все посеребрит.</a:t>
            </a:r>
          </a:p>
          <a:p>
            <a:r>
              <a:rPr lang="ru-RU" b="1" dirty="0">
                <a:solidFill>
                  <a:schemeClr val="bg1"/>
                </a:solidFill>
              </a:rPr>
              <a:t>А затем умолкнет скоро</a:t>
            </a:r>
          </a:p>
          <a:p>
            <a:r>
              <a:rPr lang="ru-RU" b="1" dirty="0">
                <a:solidFill>
                  <a:schemeClr val="bg1"/>
                </a:solidFill>
              </a:rPr>
              <a:t>По сигналу дирижера.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Katey_000\Downloads\bb206551560e9142613d3ed63dd163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2381250" cy="3624267"/>
          </a:xfrm>
          <a:prstGeom prst="rect">
            <a:avLst/>
          </a:prstGeom>
          <a:noFill/>
        </p:spPr>
      </p:pic>
      <p:pic>
        <p:nvPicPr>
          <p:cNvPr id="8" name="Рисунок 7" descr="1611391467_44-p-belii-fon-s-voprosom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071546"/>
            <a:ext cx="1714512" cy="11430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488869_47-phonoteka_org-p-detskii-muzikalnii-fon-dlya-prezentatsii-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928662" y="1643050"/>
            <a:ext cx="5143536" cy="421484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357430"/>
            <a:ext cx="3786214" cy="341632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такое треугольник?</a:t>
            </a:r>
          </a:p>
          <a:p>
            <a:r>
              <a:rPr lang="ru-RU" b="1" dirty="0">
                <a:solidFill>
                  <a:schemeClr val="bg1"/>
                </a:solidFill>
              </a:rPr>
              <a:t>Это знает каждый школьник!</a:t>
            </a:r>
          </a:p>
          <a:p>
            <a:r>
              <a:rPr lang="ru-RU" b="1" dirty="0">
                <a:solidFill>
                  <a:schemeClr val="bg1"/>
                </a:solidFill>
              </a:rPr>
              <a:t>Но совсем не каждый знает,</a:t>
            </a:r>
          </a:p>
          <a:p>
            <a:r>
              <a:rPr lang="ru-RU" b="1" dirty="0">
                <a:solidFill>
                  <a:schemeClr val="bg1"/>
                </a:solidFill>
              </a:rPr>
              <a:t>Что в оркестре он играет!</a:t>
            </a:r>
          </a:p>
          <a:p>
            <a:r>
              <a:rPr lang="ru-RU" b="1" dirty="0">
                <a:solidFill>
                  <a:schemeClr val="bg1"/>
                </a:solidFill>
              </a:rPr>
              <a:t>В самый сказочный момент</a:t>
            </a:r>
          </a:p>
          <a:p>
            <a:r>
              <a:rPr lang="ru-RU" b="1" dirty="0">
                <a:solidFill>
                  <a:schemeClr val="bg1"/>
                </a:solidFill>
              </a:rPr>
              <a:t>Вступит это инструмент.</a:t>
            </a:r>
          </a:p>
          <a:p>
            <a:r>
              <a:rPr lang="ru-RU" b="1" dirty="0">
                <a:solidFill>
                  <a:schemeClr val="bg1"/>
                </a:solidFill>
              </a:rPr>
              <a:t>Тихо, нежно зазвенит,</a:t>
            </a:r>
          </a:p>
          <a:p>
            <a:r>
              <a:rPr lang="ru-RU" b="1" dirty="0">
                <a:solidFill>
                  <a:schemeClr val="bg1"/>
                </a:solidFill>
              </a:rPr>
              <a:t>Будто все посеребрит.</a:t>
            </a:r>
          </a:p>
          <a:p>
            <a:r>
              <a:rPr lang="ru-RU" b="1" dirty="0">
                <a:solidFill>
                  <a:schemeClr val="bg1"/>
                </a:solidFill>
              </a:rPr>
              <a:t>А затем умолкнет скоро</a:t>
            </a:r>
          </a:p>
          <a:p>
            <a:r>
              <a:rPr lang="ru-RU" b="1" dirty="0">
                <a:solidFill>
                  <a:schemeClr val="bg1"/>
                </a:solidFill>
              </a:rPr>
              <a:t>По сигналу дирижера.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1267" name="Picture 3" descr="C:\Users\Katey_000\Downloads\cute-little-girl-playing-triangle-instrument-happy-face-expression-school-uniform-girl-playing-triangle-1126954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714752"/>
            <a:ext cx="2152648" cy="21526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86182" y="1214422"/>
            <a:ext cx="3214710" cy="70788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000" b="1" dirty="0"/>
              <a:t>треугольник</a:t>
            </a:r>
          </a:p>
        </p:txBody>
      </p:sp>
      <p:pic>
        <p:nvPicPr>
          <p:cNvPr id="11" name="d6525a361b2ee1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143636" y="2928934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5f4fd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214282" y="285728"/>
            <a:ext cx="6215106" cy="3500462"/>
          </a:xfrm>
          <a:prstGeom prst="cloudCallout">
            <a:avLst/>
          </a:prstGeom>
          <a:scene3d>
            <a:camera prst="perspectiveHeroicExtremeLeftFacing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926" y="785794"/>
            <a:ext cx="2214578" cy="230832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Деревянные подружки</a:t>
            </a:r>
          </a:p>
          <a:p>
            <a:r>
              <a:rPr lang="ru-RU" b="1" dirty="0">
                <a:solidFill>
                  <a:srgbClr val="0070C0"/>
                </a:solidFill>
              </a:rPr>
              <a:t>Пляшут на его макушке,</a:t>
            </a:r>
          </a:p>
          <a:p>
            <a:r>
              <a:rPr lang="ru-RU" b="1" dirty="0">
                <a:solidFill>
                  <a:srgbClr val="0070C0"/>
                </a:solidFill>
              </a:rPr>
              <a:t>Бьют его, а он гремит —</a:t>
            </a:r>
          </a:p>
          <a:p>
            <a:r>
              <a:rPr lang="ru-RU" b="1" dirty="0">
                <a:solidFill>
                  <a:srgbClr val="0070C0"/>
                </a:solidFill>
              </a:rPr>
              <a:t>В ногу всем шагать велит.</a:t>
            </a:r>
          </a:p>
        </p:txBody>
      </p:sp>
      <p:pic>
        <p:nvPicPr>
          <p:cNvPr id="6" name="Рисунок 5" descr="U0AAAgNdwOA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9" y="3929066"/>
            <a:ext cx="1357322" cy="171451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35f4fd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85720" y="0"/>
            <a:ext cx="4929222" cy="321471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70C0"/>
                </a:solidFill>
              </a:rPr>
              <a:t>Деревянные подружки</a:t>
            </a:r>
          </a:p>
          <a:p>
            <a:r>
              <a:rPr lang="ru-RU" b="1" dirty="0">
                <a:solidFill>
                  <a:srgbClr val="0070C0"/>
                </a:solidFill>
              </a:rPr>
              <a:t>Пляшут на его макушке,</a:t>
            </a:r>
          </a:p>
          <a:p>
            <a:r>
              <a:rPr lang="ru-RU" b="1" dirty="0">
                <a:solidFill>
                  <a:srgbClr val="0070C0"/>
                </a:solidFill>
              </a:rPr>
              <a:t>Бьют его, а он гремит —</a:t>
            </a:r>
          </a:p>
          <a:p>
            <a:r>
              <a:rPr lang="ru-RU" b="1" dirty="0">
                <a:solidFill>
                  <a:srgbClr val="0070C0"/>
                </a:solidFill>
              </a:rPr>
              <a:t>В ногу всем шагать велит.</a:t>
            </a:r>
          </a:p>
        </p:txBody>
      </p:sp>
      <p:pic>
        <p:nvPicPr>
          <p:cNvPr id="6" name="Рисунок 5" descr="main_380411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714752"/>
            <a:ext cx="2133600" cy="2868168"/>
          </a:xfrm>
          <a:prstGeom prst="rect">
            <a:avLst/>
          </a:prstGeom>
        </p:spPr>
      </p:pic>
      <p:pic>
        <p:nvPicPr>
          <p:cNvPr id="7" name="Рисунок 6" descr="img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857496"/>
            <a:ext cx="3500494" cy="2571769"/>
          </a:xfrm>
          <a:prstGeom prst="rect">
            <a:avLst/>
          </a:prstGeom>
        </p:spPr>
      </p:pic>
      <p:pic>
        <p:nvPicPr>
          <p:cNvPr id="9" name="zvuk_-_barabany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643306" y="2928934"/>
            <a:ext cx="785818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60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286116" y="285728"/>
            <a:ext cx="4786346" cy="4071966"/>
          </a:xfrm>
          <a:prstGeom prst="horizontalScroll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00496" y="1142984"/>
            <a:ext cx="3857652" cy="2246769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/>
              <a:t>Ими друг о друга бьют,</a:t>
            </a:r>
            <a:br>
              <a:rPr lang="ru-RU" sz="2800" dirty="0"/>
            </a:br>
            <a:r>
              <a:rPr lang="ru-RU" sz="2800" dirty="0"/>
              <a:t>А они в ответ поют</a:t>
            </a:r>
            <a:br>
              <a:rPr lang="ru-RU" sz="2800" dirty="0"/>
            </a:br>
            <a:r>
              <a:rPr lang="ru-RU" sz="2800" dirty="0"/>
              <a:t>И блестят, как две копейки, —</a:t>
            </a:r>
            <a:br>
              <a:rPr lang="ru-RU" sz="2800" dirty="0"/>
            </a:br>
            <a:r>
              <a:rPr lang="ru-RU" sz="2800" dirty="0"/>
              <a:t>Музыкальные... </a:t>
            </a:r>
          </a:p>
        </p:txBody>
      </p:sp>
      <p:pic>
        <p:nvPicPr>
          <p:cNvPr id="5" name="Рисунок 4" descr="U0AAAgNdwOA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000504"/>
            <a:ext cx="2071702" cy="2000264"/>
          </a:xfrm>
          <a:prstGeom prst="rect">
            <a:avLst/>
          </a:prstGeom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6" name="Рисунок 5" descr="лев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142984"/>
            <a:ext cx="2773204" cy="50006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60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4000496" y="357166"/>
            <a:ext cx="4786346" cy="4071966"/>
          </a:xfrm>
          <a:prstGeom prst="horizontalScroll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Ими друг о друга бьют,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А они в ответ поют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блестят, как две копейки,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Музыкальные... </a:t>
            </a:r>
          </a:p>
        </p:txBody>
      </p:sp>
      <p:pic>
        <p:nvPicPr>
          <p:cNvPr id="4" name="Рисунок 3" descr="png-clipart-musical-instrument-cartoon-child-illustration-children-playing-cymbals-child-peo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000108"/>
            <a:ext cx="2357454" cy="5000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752" y="4786322"/>
            <a:ext cx="3571900" cy="1015663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Тарелки</a:t>
            </a:r>
          </a:p>
        </p:txBody>
      </p:sp>
      <p:pic>
        <p:nvPicPr>
          <p:cNvPr id="7" name="cymbal_roll_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>
            <a:off x="2500298" y="4857760"/>
            <a:ext cx="1000132" cy="10001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442670_70-p-fon-dlya-prezentatsii-pro-skazki-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6557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214414" y="285728"/>
            <a:ext cx="5643602" cy="350046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642918"/>
            <a:ext cx="3714776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Деревянная подружка, без нее мы как без рук</a:t>
            </a:r>
          </a:p>
          <a:p>
            <a:r>
              <a:rPr lang="ru-RU" b="1" dirty="0">
                <a:solidFill>
                  <a:schemeClr val="bg1"/>
                </a:solidFill>
              </a:rPr>
              <a:t>На досуге − </a:t>
            </a:r>
            <a:r>
              <a:rPr lang="ru-RU" b="1" dirty="0" err="1">
                <a:solidFill>
                  <a:schemeClr val="bg1"/>
                </a:solidFill>
              </a:rPr>
              <a:t>веселушка</a:t>
            </a:r>
            <a:r>
              <a:rPr lang="ru-RU" b="1" dirty="0">
                <a:solidFill>
                  <a:schemeClr val="bg1"/>
                </a:solidFill>
              </a:rPr>
              <a:t> и накормит всех вокруг.</a:t>
            </a:r>
          </a:p>
          <a:p>
            <a:r>
              <a:rPr lang="ru-RU" b="1" dirty="0">
                <a:solidFill>
                  <a:schemeClr val="bg1"/>
                </a:solidFill>
              </a:rPr>
              <a:t>Кашу носит прямо в рот и обжечься не дает.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Пришли на праздник постучать немножко.</a:t>
            </a:r>
          </a:p>
          <a:p>
            <a:r>
              <a:rPr lang="ru-RU" b="1" dirty="0">
                <a:solidFill>
                  <a:schemeClr val="bg1"/>
                </a:solidFill>
              </a:rPr>
              <a:t>Деревянные…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Katey_000\Downloads\1611391467_44-p-belii-fon-s-voprosom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929066"/>
            <a:ext cx="3714776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442670_70-p-fon-dlya-prezentatsii-pro-skazki-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06557" cy="68580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214414" y="285728"/>
            <a:ext cx="5643602" cy="3500462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642918"/>
            <a:ext cx="3714776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Деревянная подружка, без нее мы как без рук</a:t>
            </a:r>
          </a:p>
          <a:p>
            <a:r>
              <a:rPr lang="ru-RU" b="1" dirty="0">
                <a:solidFill>
                  <a:schemeClr val="bg1"/>
                </a:solidFill>
              </a:rPr>
              <a:t>На досуге − </a:t>
            </a:r>
            <a:r>
              <a:rPr lang="ru-RU" b="1" dirty="0" err="1">
                <a:solidFill>
                  <a:schemeClr val="bg1"/>
                </a:solidFill>
              </a:rPr>
              <a:t>веселушка</a:t>
            </a:r>
            <a:r>
              <a:rPr lang="ru-RU" b="1" dirty="0">
                <a:solidFill>
                  <a:schemeClr val="bg1"/>
                </a:solidFill>
              </a:rPr>
              <a:t> и накормит всех вокруг.</a:t>
            </a:r>
          </a:p>
          <a:p>
            <a:r>
              <a:rPr lang="ru-RU" b="1" dirty="0">
                <a:solidFill>
                  <a:schemeClr val="bg1"/>
                </a:solidFill>
              </a:rPr>
              <a:t>Кашу носит прямо в рот и обжечься не дает.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Пришли на праздник постучать немножко.</a:t>
            </a:r>
          </a:p>
          <a:p>
            <a:r>
              <a:rPr lang="ru-RU" b="1" dirty="0">
                <a:solidFill>
                  <a:schemeClr val="bg1"/>
                </a:solidFill>
              </a:rPr>
              <a:t>Деревянные…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Katey_000\Downloads\ложкар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929066"/>
            <a:ext cx="4000528" cy="2443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2928934"/>
            <a:ext cx="235745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/>
              <a:t>Ложки</a:t>
            </a:r>
          </a:p>
        </p:txBody>
      </p:sp>
      <p:pic>
        <p:nvPicPr>
          <p:cNvPr id="8" name="uzory-_etra-lozhki-dere_yanny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33330" y="233338"/>
            <a:ext cx="1195398" cy="1195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_2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1571604" y="857232"/>
            <a:ext cx="4857784" cy="2928958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1000108"/>
            <a:ext cx="2357454" cy="2246769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dirty="0"/>
              <a:t>Деревянный инструмент</a:t>
            </a:r>
          </a:p>
          <a:p>
            <a:r>
              <a:rPr lang="ru-RU" sz="2000" dirty="0"/>
              <a:t>   Зазвучит в один момент,</a:t>
            </a:r>
          </a:p>
          <a:p>
            <a:r>
              <a:rPr lang="ru-RU" sz="2000" dirty="0"/>
              <a:t>   Струнам звонко подпевай-ка,</a:t>
            </a:r>
          </a:p>
          <a:p>
            <a:r>
              <a:rPr lang="ru-RU" sz="2000" dirty="0"/>
              <a:t>   Заиграла ...     </a:t>
            </a:r>
            <a:r>
              <a:rPr lang="ru-RU" dirty="0"/>
              <a:t>  </a:t>
            </a:r>
          </a:p>
        </p:txBody>
      </p:sp>
      <p:pic>
        <p:nvPicPr>
          <p:cNvPr id="6" name="Picture 2" descr="C:\Users\Katey_000\Downloads\1611391467_44-p-belii-fon-s-voprosom-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929066"/>
            <a:ext cx="450059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452</Words>
  <Application>Microsoft Office PowerPoint</Application>
  <PresentationFormat>Экран (4:3)</PresentationFormat>
  <Paragraphs>82</Paragraphs>
  <Slides>17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cp:lastModifiedBy>Admin</cp:lastModifiedBy>
  <cp:revision>28</cp:revision>
  <dcterms:created xsi:type="dcterms:W3CDTF">2022-02-08T02:38:19Z</dcterms:created>
  <dcterms:modified xsi:type="dcterms:W3CDTF">2022-03-22T05:17:04Z</dcterms:modified>
</cp:coreProperties>
</file>