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originals/f1/0e/75/f10e75eebe0f003463b9c1744b0382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Музыкальное образование в ДОУ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600" y="4419600"/>
            <a:ext cx="3962400" cy="12192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Журавлева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И.Н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 - подготовка к школе эстетически воспитанного и развитого ребенка, умеющего эмоционально воспринимать содержание музыкального произведения, проникаться его настроением, мыслями, чувствами.</a:t>
            </a:r>
          </a:p>
          <a:p>
            <a:pPr>
              <a:buNone/>
            </a:pPr>
            <a:r>
              <a:rPr lang="ru-RU" b="1" dirty="0" smtClean="0"/>
              <a:t>Задачи:</a:t>
            </a:r>
            <a:endParaRPr lang="ru-RU" dirty="0" smtClean="0"/>
          </a:p>
          <a:p>
            <a:pPr lvl="0"/>
            <a:r>
              <a:rPr lang="ru-RU" dirty="0" smtClean="0"/>
              <a:t>Воспитание любви  и интереса к музыке..</a:t>
            </a:r>
          </a:p>
          <a:p>
            <a:pPr lvl="0"/>
            <a:r>
              <a:rPr lang="ru-RU" dirty="0" smtClean="0"/>
              <a:t>Обогащение  впечатлениями  детей, знакомя их с разнообразными музыкальными произведениями </a:t>
            </a:r>
          </a:p>
          <a:p>
            <a:pPr lvl="0"/>
            <a:r>
              <a:rPr lang="ru-RU" dirty="0" smtClean="0"/>
              <a:t>Приобщение детей к разнообразным видам музыкальной деятельности, </a:t>
            </a:r>
          </a:p>
          <a:p>
            <a:pPr lvl="0"/>
            <a:r>
              <a:rPr lang="ru-RU" dirty="0" smtClean="0"/>
              <a:t>Развитие общей музыкальности  детей </a:t>
            </a:r>
          </a:p>
          <a:p>
            <a:pPr lvl="0"/>
            <a:r>
              <a:rPr lang="ru-RU" dirty="0" smtClean="0"/>
              <a:t>Содействие первоначальному развитию музыкального вкуса. </a:t>
            </a:r>
          </a:p>
          <a:p>
            <a:r>
              <a:rPr lang="ru-RU" dirty="0" smtClean="0"/>
              <a:t>Развитие творческого отношения к музыке,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5363" name="Picture 3" descr="https://ds05.infourok.ru/uploads/ex/102f/0011ea7e-15a649c4/hello_html_659d64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6400800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Пение </a:t>
            </a:r>
            <a:r>
              <a:rPr lang="ru-RU" dirty="0" smtClean="0"/>
              <a:t>- деятельный процесс воспроизведения мелодии голосом и переживания содержания песни.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Музыкальное восприятие </a:t>
            </a:r>
            <a:r>
              <a:rPr lang="ru-RU" dirty="0" smtClean="0"/>
              <a:t>(</a:t>
            </a:r>
            <a:r>
              <a:rPr lang="ru-RU" dirty="0" err="1" smtClean="0"/>
              <a:t>восприятие</a:t>
            </a:r>
            <a:r>
              <a:rPr lang="ru-RU" dirty="0" smtClean="0"/>
              <a:t> музыки) – это процесс</a:t>
            </a:r>
            <a:r>
              <a:rPr lang="ru-RU" b="1" dirty="0" smtClean="0"/>
              <a:t> </a:t>
            </a:r>
            <a:r>
              <a:rPr lang="ru-RU" dirty="0" smtClean="0"/>
              <a:t>целостного, эмоционального, осознанного, образного познания музыкального произведения.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Игра на музыкальных инструментах</a:t>
            </a:r>
            <a:r>
              <a:rPr lang="ru-RU" dirty="0" smtClean="0"/>
              <a:t> – один из видов детского исполнительства. Применение детских музыкальных инструментов и игрушек обогащает музыкальные впечатления детей, развивает их музыкальные способности.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 музыкального воспитания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7410" name="Picture 2" descr="https://cloud.prezentacii.org/18/06/47849/images/screen12.jpg"/>
          <p:cNvPicPr>
            <a:picLocks noChangeAspect="1" noChangeArrowheads="1"/>
          </p:cNvPicPr>
          <p:nvPr/>
        </p:nvPicPr>
        <p:blipFill>
          <a:blip r:embed="rId3" cstate="print"/>
          <a:srcRect r="410" b="14754"/>
          <a:stretch>
            <a:fillRect/>
          </a:stretch>
        </p:blipFill>
        <p:spPr bwMode="auto">
          <a:xfrm>
            <a:off x="1676400" y="1752600"/>
            <a:ext cx="6172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pic>
        <p:nvPicPr>
          <p:cNvPr id="18434" name="Picture 2" descr="https://mypresentation.ru/documents_5/de44c74daae601fc6a0718f76b498261/img1.jpg"/>
          <p:cNvPicPr>
            <a:picLocks noChangeAspect="1" noChangeArrowheads="1"/>
          </p:cNvPicPr>
          <p:nvPr/>
        </p:nvPicPr>
        <p:blipFill>
          <a:blip r:embed="rId3" cstate="print"/>
          <a:srcRect l="17444" t="4395" r="7692" b="23810"/>
          <a:stretch>
            <a:fillRect/>
          </a:stretch>
        </p:blipFill>
        <p:spPr bwMode="auto">
          <a:xfrm>
            <a:off x="1905000" y="1143000"/>
            <a:ext cx="5562600" cy="4341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914400"/>
            <a:ext cx="7086600" cy="50292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Жанры 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https://cloud.prezentacii.org/18/09/76736/images/screen4.jpg"/>
          <p:cNvPicPr>
            <a:picLocks noChangeAspect="1" noChangeArrowheads="1"/>
          </p:cNvPicPr>
          <p:nvPr/>
        </p:nvPicPr>
        <p:blipFill>
          <a:blip r:embed="rId3" cstate="print"/>
          <a:srcRect l="10274" t="45205" r="10616" b="12329"/>
          <a:stretch>
            <a:fillRect/>
          </a:stretch>
        </p:blipFill>
        <p:spPr bwMode="auto">
          <a:xfrm>
            <a:off x="1828801" y="1447800"/>
            <a:ext cx="5110316" cy="2057400"/>
          </a:xfrm>
          <a:prstGeom prst="rect">
            <a:avLst/>
          </a:prstGeom>
          <a:noFill/>
        </p:spPr>
      </p:pic>
      <p:pic>
        <p:nvPicPr>
          <p:cNvPr id="7" name="Рисунок 6" descr="https://cf2.ppt-online.org/files2/slide/g/GW4tldzIfkvrg3oDMYnhmyZ02bq6aCOPuHJ8p9AcSx/slide-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3581400"/>
            <a:ext cx="294830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Средства  музыкальной выразительности </a:t>
            </a:r>
          </a:p>
          <a:p>
            <a:pPr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Мелодия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- музыкальная мысль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бывает: восходящая, нисходящая, волнообразная, скачкообразная и т. д.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Лад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- настроение в музыке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бывает: мажор (радостный), минор (печальный)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Ритм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- чередование различных длительностей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бывает: ровный, пунктирный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Темп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- скорость движения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бывает: быстрый, медленный, умеренный и т. д.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Динамика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- сила звучания в музыке (громкость)</a:t>
            </a:r>
            <a:br>
              <a:rPr lang="ru-RU" sz="2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бывает: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mf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(прим. меццо - не слишком)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data.ac-illust.com/data/thumbnails/40/40297b103a00d837cb5a91a9cac23441_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47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143001"/>
            <a:ext cx="7086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Роль воспитателя на музыкальном занятии</a:t>
            </a:r>
            <a:endParaRPr lang="ru-RU" sz="2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AutoShape 4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6" name="AutoShape 12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8" name="AutoShape 14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0" name="AutoShape 16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2" name="AutoShape 18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4" name="AutoShape 20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6" name="AutoShape 22" descr="https://s0.slide-share.ru/s_slide/24c854f4033d5f68e6ed22feb53d2352/44a25583-bddd-4dd0-8af4-1c602c996a6b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https://ds05.infourok.ru/uploads/ex/0a23/00141ada-9a98614f/img4.jpg"/>
          <p:cNvPicPr/>
          <p:nvPr/>
        </p:nvPicPr>
        <p:blipFill>
          <a:blip r:embed="rId3" cstate="print">
            <a:lum contrast="40000"/>
          </a:blip>
          <a:srcRect l="15927" t="30912" r="21432" b="26068"/>
          <a:stretch>
            <a:fillRect/>
          </a:stretch>
        </p:blipFill>
        <p:spPr bwMode="auto">
          <a:xfrm>
            <a:off x="1600200" y="1676400"/>
            <a:ext cx="5943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77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Музыкальное образование в ДОУ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Музыкальное образование в ДОУ</dc:title>
  <dc:creator>Ирина</dc:creator>
  <cp:lastModifiedBy>Ирина</cp:lastModifiedBy>
  <cp:revision>13</cp:revision>
  <dcterms:created xsi:type="dcterms:W3CDTF">2021-04-11T09:26:28Z</dcterms:created>
  <dcterms:modified xsi:type="dcterms:W3CDTF">2021-04-12T15:27:47Z</dcterms:modified>
</cp:coreProperties>
</file>