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11F91-896E-42BD-9191-53FF7C2E0A14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95AD8-3479-4789-8E88-07B3C2A54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33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B051428-A06F-4DE1-97FF-164EDB9DF5D9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8A2BA5AE-CE17-41CF-91BD-95B0F4092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812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1428-A06F-4DE1-97FF-164EDB9DF5D9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A5AE-CE17-41CF-91BD-95B0F4092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26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1428-A06F-4DE1-97FF-164EDB9DF5D9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A5AE-CE17-41CF-91BD-95B0F4092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1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1428-A06F-4DE1-97FF-164EDB9DF5D9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A5AE-CE17-41CF-91BD-95B0F4092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1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1428-A06F-4DE1-97FF-164EDB9DF5D9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A5AE-CE17-41CF-91BD-95B0F4092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76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1428-A06F-4DE1-97FF-164EDB9DF5D9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A5AE-CE17-41CF-91BD-95B0F4092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72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1428-A06F-4DE1-97FF-164EDB9DF5D9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A5AE-CE17-41CF-91BD-95B0F4092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74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1428-A06F-4DE1-97FF-164EDB9DF5D9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A5AE-CE17-41CF-91BD-95B0F4092A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5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1428-A06F-4DE1-97FF-164EDB9DF5D9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A5AE-CE17-41CF-91BD-95B0F4092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68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1428-A06F-4DE1-97FF-164EDB9DF5D9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A5AE-CE17-41CF-91BD-95B0F4092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04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1428-A06F-4DE1-97FF-164EDB9DF5D9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A5AE-CE17-41CF-91BD-95B0F4092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00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1428-A06F-4DE1-97FF-164EDB9DF5D9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A5AE-CE17-41CF-91BD-95B0F4092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1428-A06F-4DE1-97FF-164EDB9DF5D9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A5AE-CE17-41CF-91BD-95B0F4092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22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1428-A06F-4DE1-97FF-164EDB9DF5D9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A5AE-CE17-41CF-91BD-95B0F4092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7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1428-A06F-4DE1-97FF-164EDB9DF5D9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A5AE-CE17-41CF-91BD-95B0F4092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1428-A06F-4DE1-97FF-164EDB9DF5D9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A5AE-CE17-41CF-91BD-95B0F4092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1428-A06F-4DE1-97FF-164EDB9DF5D9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A5AE-CE17-41CF-91BD-95B0F4092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6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051428-A06F-4DE1-97FF-164EDB9DF5D9}" type="datetimeFigureOut">
              <a:rPr lang="ru-RU" smtClean="0"/>
              <a:t>09.01.2022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2BA5AE-CE17-41CF-91BD-95B0F4092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1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8690AB-4A34-4900-929D-2EC23F4D8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" y="1308295"/>
            <a:ext cx="10803988" cy="4500633"/>
          </a:xfrm>
          <a:prstGeom prst="rect">
            <a:avLst/>
          </a:prstGeom>
        </p:spPr>
      </p:pic>
      <p:pic>
        <p:nvPicPr>
          <p:cNvPr id="2" name="НОВОГОДНИЕ ПЕСЕНКИ минус - Саночки (vkusmp3.ru)">
            <a:hlinkClick r:id="" action="ppaction://media"/>
            <a:extLst>
              <a:ext uri="{FF2B5EF4-FFF2-40B4-BE49-F238E27FC236}">
                <a16:creationId xmlns:a16="http://schemas.microsoft.com/office/drawing/2014/main" id="{7D47C5C2-36DD-48ED-846E-8EE1F0DF46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5815" y="2403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6852">
        <p14:reveal/>
      </p:transition>
    </mc:Choice>
    <mc:Fallback xmlns="">
      <p:transition advTm="68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6002EB-4275-4BA7-BF34-E53B280D5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54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408">
        <p15:prstTrans prst="fallOver"/>
      </p:transition>
    </mc:Choice>
    <mc:Fallback xmlns="">
      <p:transition spd="slow" advTm="7408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2B7124-E3D6-4DE6-B8DD-9D1A56136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107" y="0"/>
            <a:ext cx="5147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885">
        <p14:shred/>
      </p:transition>
    </mc:Choice>
    <mc:Fallback xmlns="">
      <p:transition spd="slow" advTm="6885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F5ADA5-3018-48BC-BF61-E2604B02C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083"/>
            <a:ext cx="12192000" cy="708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36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856">
        <p15:prstTrans prst="fracture"/>
      </p:transition>
    </mc:Choice>
    <mc:Fallback xmlns="">
      <p:transition spd="slow" advTm="9856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C10601-112A-4F63-98B8-FCAE88766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714">
        <p15:prstTrans prst="wind"/>
      </p:transition>
    </mc:Choice>
    <mc:Fallback xmlns="">
      <p:transition spd="slow" advTm="671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1082C4-107C-48D1-A919-CBF2D681C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33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288">
        <p15:prstTrans prst="fracture"/>
      </p:transition>
    </mc:Choice>
    <mc:Fallback xmlns="">
      <p:transition spd="slow" advTm="728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CD6C79-B316-413B-8207-0619C6A98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85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7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753">
        <p14:reveal/>
      </p:transition>
    </mc:Choice>
    <mc:Fallback xmlns="">
      <p:transition spd="slow" advTm="675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B2973B-B6D8-4411-9904-1311B5C6D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2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487">
        <p14:reveal/>
      </p:transition>
    </mc:Choice>
    <mc:Fallback xmlns="">
      <p:transition spd="slow" advTm="748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E9633A-5109-45EF-A90D-C1DE35B85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0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177">
        <p14:reveal/>
      </p:transition>
    </mc:Choice>
    <mc:Fallback xmlns="">
      <p:transition advTm="717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7D517A-397F-41E5-837A-502157C88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537">
        <p14:reveal/>
      </p:transition>
    </mc:Choice>
    <mc:Fallback xmlns="">
      <p:transition spd="slow" advTm="7537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8FEF69-9C8A-43C1-B27C-2D313BA06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0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342">
        <p14:vortex dir="r"/>
      </p:transition>
    </mc:Choice>
    <mc:Fallback xmlns="">
      <p:transition spd="slow" advTm="8342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0490DD-A195-4887-B0FC-CDFCA0F8A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01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935">
        <p15:prstTrans prst="wind"/>
      </p:transition>
    </mc:Choice>
    <mc:Fallback xmlns="">
      <p:transition spd="slow" advTm="7935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63</TotalTime>
  <Words>0</Words>
  <Application>Microsoft Office PowerPoint</Application>
  <PresentationFormat>Широкоэкранный</PresentationFormat>
  <Paragraphs>0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Небесная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Ульяна Кройчак</dc:creator>
  <cp:lastModifiedBy>Ульяна Кройчак</cp:lastModifiedBy>
  <cp:revision>6</cp:revision>
  <dcterms:created xsi:type="dcterms:W3CDTF">2022-01-09T14:36:43Z</dcterms:created>
  <dcterms:modified xsi:type="dcterms:W3CDTF">2022-01-09T15:47:49Z</dcterms:modified>
</cp:coreProperties>
</file>