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64" r:id="rId2"/>
    <p:sldId id="265" r:id="rId3"/>
    <p:sldId id="266" r:id="rId4"/>
    <p:sldId id="267" r:id="rId5"/>
    <p:sldId id="285" r:id="rId6"/>
    <p:sldId id="256" r:id="rId7"/>
    <p:sldId id="257" r:id="rId8"/>
    <p:sldId id="261" r:id="rId9"/>
    <p:sldId id="288" r:id="rId10"/>
    <p:sldId id="290" r:id="rId11"/>
    <p:sldId id="284" r:id="rId12"/>
    <p:sldId id="262" r:id="rId13"/>
    <p:sldId id="286" r:id="rId14"/>
    <p:sldId id="268" r:id="rId15"/>
    <p:sldId id="273" r:id="rId16"/>
    <p:sldId id="263" r:id="rId17"/>
    <p:sldId id="287" r:id="rId18"/>
    <p:sldId id="275" r:id="rId19"/>
    <p:sldId id="271" r:id="rId20"/>
    <p:sldId id="289" r:id="rId21"/>
    <p:sldId id="274" r:id="rId22"/>
    <p:sldId id="281" r:id="rId23"/>
    <p:sldId id="280" r:id="rId24"/>
    <p:sldId id="282" r:id="rId25"/>
    <p:sldId id="27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612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3608" y="188640"/>
            <a:ext cx="6840760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Выполнила:  Карманова  Марина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Васильевна воспитатель 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группы №3 «Колобок»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476672"/>
            <a:ext cx="65527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«Роль предметно - развивающей среды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сохранении и  укреплении физического и психического здоровья детей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младшего дошкольного возраста»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https://im0-tub-ru.yandex.net/i?id=f00eb69cdab97dc5c187216bb65254c0-l&amp;n=13"/>
          <p:cNvPicPr>
            <a:picLocks noChangeAspect="1" noChangeArrowheads="1"/>
          </p:cNvPicPr>
          <p:nvPr/>
        </p:nvPicPr>
        <p:blipFill>
          <a:blip r:embed="rId3" cstate="print"/>
          <a:srcRect t="6388" b="8147"/>
          <a:stretch>
            <a:fillRect/>
          </a:stretch>
        </p:blipFill>
        <p:spPr bwMode="auto">
          <a:xfrm>
            <a:off x="4355976" y="3140968"/>
            <a:ext cx="4521746" cy="33843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6866" name="Picture 2" descr="https://goodrun.com.ua/wa-data/public/shop/products/89/16/1689/images/4811/4811.9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60648"/>
            <a:ext cx="4058816" cy="31683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3608" y="188640"/>
            <a:ext cx="684076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ьзователь\Desktop\фото с телефона\20190122_1432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260000">
            <a:off x="1280695" y="610710"/>
            <a:ext cx="3860606" cy="244053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027" name="Picture 3" descr="C:\Users\Пользователь\Desktop\фото с телефона\20190122_1426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080000">
            <a:off x="2372911" y="2567876"/>
            <a:ext cx="4181756" cy="27411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7624" y="548680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«Дорожки здоровья»</a:t>
            </a:r>
          </a:p>
        </p:txBody>
      </p:sp>
      <p:pic>
        <p:nvPicPr>
          <p:cNvPr id="2050" name="Picture 2" descr="C:\Users\Пользователь\Desktop\фото с телефона\20190122_152146.jpg"/>
          <p:cNvPicPr>
            <a:picLocks noChangeAspect="1" noChangeArrowheads="1"/>
          </p:cNvPicPr>
          <p:nvPr/>
        </p:nvPicPr>
        <p:blipFill>
          <a:blip r:embed="rId3" cstate="print"/>
          <a:srcRect l="11492" t="17500" r="20339" b="12500"/>
          <a:stretch>
            <a:fillRect/>
          </a:stretch>
        </p:blipFill>
        <p:spPr bwMode="auto">
          <a:xfrm rot="4680000">
            <a:off x="777999" y="2069134"/>
            <a:ext cx="3998088" cy="258879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2051" name="Picture 3" descr="C:\Users\Пользователь\Desktop\фото с телефона\20190122_152219.jpg"/>
          <p:cNvPicPr>
            <a:picLocks noChangeAspect="1" noChangeArrowheads="1"/>
          </p:cNvPicPr>
          <p:nvPr/>
        </p:nvPicPr>
        <p:blipFill>
          <a:blip r:embed="rId4" cstate="print"/>
          <a:srcRect l="14606" t="15292" b="13375"/>
          <a:stretch>
            <a:fillRect/>
          </a:stretch>
        </p:blipFill>
        <p:spPr bwMode="auto">
          <a:xfrm rot="5940000">
            <a:off x="4126420" y="1872828"/>
            <a:ext cx="3990870" cy="260848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3608" y="188640"/>
            <a:ext cx="684076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Пользователь\Desktop\фото с телефона\20190122_1747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620000">
            <a:off x="440448" y="1763464"/>
            <a:ext cx="5314986" cy="2989680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\Desktop\фото с телефона\20190128_1714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760000">
            <a:off x="4044363" y="1634827"/>
            <a:ext cx="4425858" cy="2489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5656" y="980729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Пользователь\Desktop\фото с телефона\20190128_165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260" y="548680"/>
            <a:ext cx="8550234" cy="518457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3608" y="188640"/>
            <a:ext cx="684076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476672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Пользователь\Desktop\фото с телефона\20190128_1647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48681"/>
            <a:ext cx="7936881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2" descr="C:\Users\Пользователь\Desktop\фото с телефона\20190128_170031.jpg"/>
          <p:cNvPicPr>
            <a:picLocks noChangeAspect="1" noChangeArrowheads="1"/>
          </p:cNvPicPr>
          <p:nvPr/>
        </p:nvPicPr>
        <p:blipFill>
          <a:blip r:embed="rId3" cstate="print"/>
          <a:srcRect l="25837" r="18677" b="9313"/>
          <a:stretch>
            <a:fillRect/>
          </a:stretch>
        </p:blipFill>
        <p:spPr bwMode="auto">
          <a:xfrm>
            <a:off x="0" y="1268760"/>
            <a:ext cx="4464496" cy="41044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Picture 3" descr="C:\Users\Пользователь\Desktop\фото с телефона\20190128_165236.jpg"/>
          <p:cNvPicPr>
            <a:picLocks noChangeAspect="1" noChangeArrowheads="1"/>
          </p:cNvPicPr>
          <p:nvPr/>
        </p:nvPicPr>
        <p:blipFill>
          <a:blip r:embed="rId4" cstate="print"/>
          <a:srcRect l="20119" r="18517"/>
          <a:stretch>
            <a:fillRect/>
          </a:stretch>
        </p:blipFill>
        <p:spPr bwMode="auto">
          <a:xfrm>
            <a:off x="4499992" y="188640"/>
            <a:ext cx="4392488" cy="40264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" name="Picture 2" descr="C:\Users\Пользователь\Desktop\фото с телефона\20190128_170037.jpg"/>
          <p:cNvPicPr>
            <a:picLocks noChangeAspect="1" noChangeArrowheads="1"/>
          </p:cNvPicPr>
          <p:nvPr/>
        </p:nvPicPr>
        <p:blipFill>
          <a:blip r:embed="rId5" cstate="print"/>
          <a:srcRect l="9671" t="9755" r="-4773" b="10009"/>
          <a:stretch>
            <a:fillRect/>
          </a:stretch>
        </p:blipFill>
        <p:spPr bwMode="auto">
          <a:xfrm rot="5400000">
            <a:off x="-864604" y="2456892"/>
            <a:ext cx="4248472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52536" y="-189402"/>
            <a:ext cx="9396536" cy="70474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1640" y="476672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692696"/>
            <a:ext cx="67687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Пользователь\Desktop\фото с телефона\20190128_171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8656284" cy="4869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15816" y="1844824"/>
            <a:ext cx="4968552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476672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Пользователь\Desktop\фото с телефона\20190128_164415.jpg"/>
          <p:cNvPicPr>
            <a:picLocks noChangeAspect="1" noChangeArrowheads="1"/>
          </p:cNvPicPr>
          <p:nvPr/>
        </p:nvPicPr>
        <p:blipFill>
          <a:blip r:embed="rId3" cstate="print"/>
          <a:srcRect l="23152" r="15097"/>
          <a:stretch>
            <a:fillRect/>
          </a:stretch>
        </p:blipFill>
        <p:spPr bwMode="auto">
          <a:xfrm>
            <a:off x="179512" y="260648"/>
            <a:ext cx="4731403" cy="43099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1" name="Picture 3" descr="C:\Users\Пользователь\Desktop\фото с телефона\20190128_164401.jpg"/>
          <p:cNvPicPr>
            <a:picLocks noChangeAspect="1" noChangeArrowheads="1"/>
          </p:cNvPicPr>
          <p:nvPr/>
        </p:nvPicPr>
        <p:blipFill>
          <a:blip r:embed="rId4" cstate="print"/>
          <a:srcRect l="38057" r="6657" b="7792"/>
          <a:stretch>
            <a:fillRect/>
          </a:stretch>
        </p:blipFill>
        <p:spPr bwMode="auto">
          <a:xfrm>
            <a:off x="4499992" y="2276872"/>
            <a:ext cx="4067944" cy="38164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3608" y="188640"/>
            <a:ext cx="684076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75656" y="404664"/>
            <a:ext cx="3240360" cy="3960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Центр«Уединения и релаксации»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В нашей группе существует уютное место для отдыха. 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Это уголок релаксации.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ребёнка дошкольного возраста важно чувствовать себя защищённым, иногда наступает такой момент, когда необходимо уединиться. </a:t>
            </a:r>
          </a:p>
        </p:txBody>
      </p:sp>
      <p:pic>
        <p:nvPicPr>
          <p:cNvPr id="5122" name="Picture 2" descr="C:\Users\Пользователь\Desktop\фото с телефона\20190128_1302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762817" y="1423781"/>
            <a:ext cx="6270786" cy="407635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</p:pic>
      <p:sp>
        <p:nvSpPr>
          <p:cNvPr id="5" name="TextBox 4"/>
          <p:cNvSpPr txBox="1"/>
          <p:nvPr/>
        </p:nvSpPr>
        <p:spPr>
          <a:xfrm>
            <a:off x="1403648" y="620688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3501008"/>
            <a:ext cx="60486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Забота о здоровье - это важный труд воспитателя.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 жизнерадостности, бодрости детей зависит их духовная жизнь, мировоззрение, умственное развитие, прочность знаний, вера в свои силы»                                                                       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В.А.Сухомлинский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Пользователь\Desktop\фото с телефона\20190125_0822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60648"/>
            <a:ext cx="5616624" cy="309634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54" y="0"/>
            <a:ext cx="9129546" cy="6858000"/>
          </a:xfrm>
          <a:prstGeom prst="rect">
            <a:avLst/>
          </a:prstGeom>
        </p:spPr>
      </p:pic>
      <p:pic>
        <p:nvPicPr>
          <p:cNvPr id="5" name="Picture 2" descr="C:\Users\Пользователь\Desktop\фото с телефона\20190129_093458.jpg"/>
          <p:cNvPicPr>
            <a:picLocks noChangeAspect="1" noChangeArrowheads="1"/>
          </p:cNvPicPr>
          <p:nvPr/>
        </p:nvPicPr>
        <p:blipFill>
          <a:blip r:embed="rId3" cstate="print"/>
          <a:srcRect l="13126"/>
          <a:stretch>
            <a:fillRect/>
          </a:stretch>
        </p:blipFill>
        <p:spPr bwMode="auto">
          <a:xfrm rot="5400000">
            <a:off x="1259633" y="1412775"/>
            <a:ext cx="6128157" cy="39679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3608" y="188640"/>
            <a:ext cx="684076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476672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Пользователь\Desktop\фото с телефона\20190128_170153.jpg"/>
          <p:cNvPicPr>
            <a:picLocks noChangeAspect="1" noChangeArrowheads="1"/>
          </p:cNvPicPr>
          <p:nvPr/>
        </p:nvPicPr>
        <p:blipFill>
          <a:blip r:embed="rId3" cstate="print"/>
          <a:srcRect l="21044" t="12983" r="15969" b="16229"/>
          <a:stretch>
            <a:fillRect/>
          </a:stretch>
        </p:blipFill>
        <p:spPr bwMode="auto">
          <a:xfrm>
            <a:off x="1763688" y="260648"/>
            <a:ext cx="5809212" cy="367240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907704" y="4077072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Сюжетно - ролевые игры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Доктор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«На прием к врачу»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Пользователь\Desktop\фото с телефона\20190128_1644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152" r="15097"/>
          <a:stretch>
            <a:fillRect/>
          </a:stretch>
        </p:blipFill>
        <p:spPr bwMode="auto">
          <a:xfrm>
            <a:off x="251520" y="188640"/>
            <a:ext cx="4968552" cy="45259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1267" name="Picture 3" descr="C:\Users\Пользователь\Desktop\фото с телефона\20190128_164401.jpg"/>
          <p:cNvPicPr>
            <a:picLocks noChangeAspect="1" noChangeArrowheads="1"/>
          </p:cNvPicPr>
          <p:nvPr/>
        </p:nvPicPr>
        <p:blipFill>
          <a:blip r:embed="rId3" cstate="print"/>
          <a:srcRect l="38057" r="6657" b="7792"/>
          <a:stretch>
            <a:fillRect/>
          </a:stretch>
        </p:blipFill>
        <p:spPr bwMode="auto">
          <a:xfrm>
            <a:off x="4499992" y="2708920"/>
            <a:ext cx="4067944" cy="38164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C:\Users\Пользователь\Desktop\фото с телефона\20181004_155008.jpg"/>
          <p:cNvPicPr>
            <a:picLocks noChangeAspect="1" noChangeArrowheads="1"/>
          </p:cNvPicPr>
          <p:nvPr/>
        </p:nvPicPr>
        <p:blipFill>
          <a:blip r:embed="rId5" cstate="print"/>
          <a:srcRect t="11594"/>
          <a:stretch>
            <a:fillRect/>
          </a:stretch>
        </p:blipFill>
        <p:spPr bwMode="auto">
          <a:xfrm>
            <a:off x="467544" y="1052736"/>
            <a:ext cx="8262180" cy="489654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Игры на развитие речевого дыхания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Пользователь\Desktop\фото с телефона\20190128_1710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732" r="12413"/>
          <a:stretch>
            <a:fillRect/>
          </a:stretch>
        </p:blipFill>
        <p:spPr bwMode="auto">
          <a:xfrm>
            <a:off x="539552" y="1628800"/>
            <a:ext cx="4896544" cy="45259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243" name="Picture 3" descr="C:\Users\Пользователь\Desktop\фото с телефона\20190128_171133.jpg"/>
          <p:cNvPicPr>
            <a:picLocks noChangeAspect="1" noChangeArrowheads="1"/>
          </p:cNvPicPr>
          <p:nvPr/>
        </p:nvPicPr>
        <p:blipFill>
          <a:blip r:embed="rId3" cstate="print"/>
          <a:srcRect l="8685"/>
          <a:stretch>
            <a:fillRect/>
          </a:stretch>
        </p:blipFill>
        <p:spPr bwMode="auto">
          <a:xfrm rot="5400000">
            <a:off x="4851976" y="2500952"/>
            <a:ext cx="4542472" cy="279816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2" descr="C:\Users\Пользователь\Desktop\фото с телефона\20190125_0826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412776"/>
            <a:ext cx="8576951" cy="482453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Пользователь\Desktop\фото с телефона\20190128_1636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098" r="15992"/>
          <a:stretch>
            <a:fillRect/>
          </a:stretch>
        </p:blipFill>
        <p:spPr bwMode="auto">
          <a:xfrm>
            <a:off x="251520" y="260648"/>
            <a:ext cx="5544616" cy="45259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2292" name="Picture 4" descr="C:\Users\Пользователь\Desktop\фото с телефона\20190128_163740.jpg"/>
          <p:cNvPicPr>
            <a:picLocks noChangeAspect="1" noChangeArrowheads="1"/>
          </p:cNvPicPr>
          <p:nvPr/>
        </p:nvPicPr>
        <p:blipFill>
          <a:blip r:embed="rId3" cstate="print"/>
          <a:srcRect l="12437" r="26623"/>
          <a:stretch>
            <a:fillRect/>
          </a:stretch>
        </p:blipFill>
        <p:spPr bwMode="auto">
          <a:xfrm>
            <a:off x="5364088" y="3284984"/>
            <a:ext cx="3528392" cy="325683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2" descr="C:\Users\Пользователь\Desktop\фото с телефона\20190125_082342.jpg"/>
          <p:cNvPicPr>
            <a:picLocks noChangeAspect="1" noChangeArrowheads="1"/>
          </p:cNvPicPr>
          <p:nvPr/>
        </p:nvPicPr>
        <p:blipFill>
          <a:blip r:embed="rId5" cstate="print"/>
          <a:srcRect t="7872" r="15865"/>
          <a:stretch>
            <a:fillRect/>
          </a:stretch>
        </p:blipFill>
        <p:spPr bwMode="auto">
          <a:xfrm>
            <a:off x="1547664" y="620688"/>
            <a:ext cx="6840760" cy="4213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3608" y="188640"/>
            <a:ext cx="684076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476672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476672"/>
            <a:ext cx="777686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группе создана РППС для сохранения и укрепления  физического и психического здоровья у детей младшего дошкольного возраста.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Осуществляются все виды деятельности, позволяющие воспитанникам не только  развиваться, но и проявить свою индивидуальность, реализовать свое собственное 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Пользователь\Desktop\фото с телефона\20190122_152043.jpg"/>
          <p:cNvPicPr>
            <a:picLocks noChangeAspect="1" noChangeArrowheads="1"/>
          </p:cNvPicPr>
          <p:nvPr/>
        </p:nvPicPr>
        <p:blipFill>
          <a:blip r:embed="rId3" cstate="print"/>
          <a:srcRect t="16424" r="9814" b="-892"/>
          <a:stretch>
            <a:fillRect/>
          </a:stretch>
        </p:blipFill>
        <p:spPr bwMode="auto">
          <a:xfrm>
            <a:off x="1979712" y="3573016"/>
            <a:ext cx="5112568" cy="28315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0" name="Picture 2" descr="C:\Users\Пользователь\Desktop\фото с телефона\20190125_0822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3573016"/>
            <a:ext cx="5839971" cy="30243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396536" cy="70474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9632" y="404664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itchFamily="49" charset="0"/>
              <a:buChar char="o"/>
            </a:pPr>
            <a:endParaRPr lang="ru-RU" sz="2400" dirty="0" smtClean="0"/>
          </a:p>
          <a:p>
            <a:pPr marL="457200" indent="-457200">
              <a:buFont typeface="Courier New" pitchFamily="49" charset="0"/>
              <a:buChar char="o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158234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566678"/>
            <a:ext cx="705678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Первые шаги к здоровью, стремление к здоровому образу жизни, к познанию самого себя, формированию культуры здоровья делаются  в детском саду.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Мы, воспитатели, должны постоянно осваивать комплекс мер, направленных на сохранение здоровья ребенка на всех этапах его обучения и развития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Существуют разнообразные формы и виды   деятельности, направленные на сохранение и укрепление здоровья воспитанников.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52536" y="-189402"/>
            <a:ext cx="9396536" cy="70474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1640" y="476672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692696"/>
            <a:ext cx="676875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Совершенствование условий  РППС для сохранения и укрепления  физического и психического здоровья у детей дошкольного возраста.  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Одна из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Font typeface="Wingdings" pitchFamily="2" charset="2"/>
              <a:buChar char="ü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сохранение и укрепление здоровья детей, а для это необходимы: условия для оздоровления</a:t>
            </a:r>
          </a:p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детей в группе: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«Центр Здоровья»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3608" y="188640"/>
            <a:ext cx="684076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476672"/>
            <a:ext cx="69847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Принципы: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Насыщенность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Трансформируемость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Полифункциональность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Вариативность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Доступность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Безопасность</a:t>
            </a:r>
          </a:p>
          <a:p>
            <a:pPr algn="ctr">
              <a:buFont typeface="Wingdings" pitchFamily="2" charset="2"/>
              <a:buChar char="ü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54868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Пользователь\Desktop\фото с телефона\20190122_175147.jpg"/>
          <p:cNvPicPr>
            <a:picLocks noChangeAspect="1" noChangeArrowheads="1"/>
          </p:cNvPicPr>
          <p:nvPr/>
        </p:nvPicPr>
        <p:blipFill>
          <a:blip r:embed="rId3" cstate="print"/>
          <a:srcRect l="16637" t="12179" r="16817"/>
          <a:stretch>
            <a:fillRect/>
          </a:stretch>
        </p:blipFill>
        <p:spPr bwMode="auto">
          <a:xfrm>
            <a:off x="2195736" y="3573016"/>
            <a:ext cx="4427984" cy="301798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187624" y="620688"/>
            <a:ext cx="79563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Развивающая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нашей группе среда позволяет организовать как совместную, так и самостоятельную деятельность детей, направленную на их саморазвитие под наблюдением и при поддержке взрослого. 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В этом случае среда выполняет образовательную, развивающую, воспитывающую, стимулирующую, организационную, коммуникативную функции.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000" b="1" i="1" dirty="0" smtClean="0"/>
              <a:t>Но самое главное - она работает на развитие самостоятельности и самодеятельности ребенка.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3688" y="980728"/>
            <a:ext cx="633670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Центре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Здоровья»,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собрано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традиционное и нетрадиционное оборудование для проведения оздоровительной работы в течение дня, обеспечивающее двигательную активность детей, способствующее приобщению к миру физической культуры и здоровому образу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жизни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 descr="C:\Users\Пользователь\Desktop\фото с телефона\20190128_125954.jpg"/>
          <p:cNvPicPr>
            <a:picLocks noChangeAspect="1" noChangeArrowheads="1"/>
          </p:cNvPicPr>
          <p:nvPr/>
        </p:nvPicPr>
        <p:blipFill>
          <a:blip r:embed="rId3" cstate="print"/>
          <a:srcRect l="17906" r="6631"/>
          <a:stretch>
            <a:fillRect/>
          </a:stretch>
        </p:blipFill>
        <p:spPr bwMode="auto">
          <a:xfrm rot="4800000">
            <a:off x="-220301" y="2149376"/>
            <a:ext cx="4775033" cy="35593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2051" name="Picture 3" descr="C:\Users\Пользователь\Desktop\фото с телефона\20190128_130543.jpg"/>
          <p:cNvPicPr>
            <a:picLocks noChangeAspect="1" noChangeArrowheads="1"/>
          </p:cNvPicPr>
          <p:nvPr/>
        </p:nvPicPr>
        <p:blipFill>
          <a:blip r:embed="rId4" cstate="print"/>
          <a:srcRect l="11829"/>
          <a:stretch>
            <a:fillRect/>
          </a:stretch>
        </p:blipFill>
        <p:spPr bwMode="auto">
          <a:xfrm>
            <a:off x="3995936" y="548680"/>
            <a:ext cx="4858123" cy="309932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8" name="Picture 4" descr="https://avatars.mds.yandex.net/get-pdb/1008348/ccd24f1a-845a-4e3f-b20a-f7afeee4ee40/s1200?webp=false"/>
          <p:cNvPicPr>
            <a:picLocks noChangeAspect="1" noChangeArrowheads="1"/>
          </p:cNvPicPr>
          <p:nvPr/>
        </p:nvPicPr>
        <p:blipFill>
          <a:blip r:embed="rId3" cstate="print"/>
          <a:srcRect l="1806" t="18062" b="20529"/>
          <a:stretch>
            <a:fillRect/>
          </a:stretch>
        </p:blipFill>
        <p:spPr bwMode="auto">
          <a:xfrm>
            <a:off x="2483768" y="764704"/>
            <a:ext cx="3914800" cy="24482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30" name="Picture 6" descr="https://umitoy.ru/upload/iblock/556/5562f7f2a5c7ed589251ac4cfe4cdbf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429000"/>
            <a:ext cx="3204385" cy="22445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369</Words>
  <Application>Microsoft Office PowerPoint</Application>
  <PresentationFormat>Экран (4:3)</PresentationFormat>
  <Paragraphs>191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Игры на развитие речевого дыхания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59</cp:revision>
  <dcterms:created xsi:type="dcterms:W3CDTF">2019-01-26T12:12:32Z</dcterms:created>
  <dcterms:modified xsi:type="dcterms:W3CDTF">2019-01-30T07:00:26Z</dcterms:modified>
</cp:coreProperties>
</file>