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5" r:id="rId5"/>
    <p:sldId id="266" r:id="rId6"/>
    <p:sldId id="261" r:id="rId7"/>
    <p:sldId id="262" r:id="rId8"/>
    <p:sldId id="263" r:id="rId9"/>
    <p:sldId id="259" r:id="rId10"/>
    <p:sldId id="258" r:id="rId11"/>
    <p:sldId id="260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0%D0%B0%D1%81%D1%83%D0%BB_%D0%93%D0%B0%D0%BC%D0%B7%D0%B0%D1%82%D0%BE%D0%B2" TargetMode="External"/><Relationship Id="rId3" Type="http://schemas.openxmlformats.org/officeDocument/2006/relationships/hyperlink" Target="https://ru.wikipedia.org/wiki/%D0%A1%D0%B0%D1%80%D0%B0%D1%82%D0%BE%D0%B2" TargetMode="External"/><Relationship Id="rId7" Type="http://schemas.openxmlformats.org/officeDocument/2006/relationships/hyperlink" Target="https://ru.wikipedia.org/wiki/%D0%94%D0%B0%D0%B3%D0%B5%D1%81%D1%82%D0%B0%D0%BD" TargetMode="External"/><Relationship Id="rId2" Type="http://schemas.openxmlformats.org/officeDocument/2006/relationships/hyperlink" Target="https://ru.wikipedia.org/wiki/%D0%96%D1%83%D1%80%D0%B0%D0%B2%D0%BB%D0%B8_(%D0%BF%D0%B0%D0%BC%D1%8F%D1%82%D0%BD%D0%B8%D0%BA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1986_%D0%B3%D0%BE%D0%B4" TargetMode="External"/><Relationship Id="rId5" Type="http://schemas.openxmlformats.org/officeDocument/2006/relationships/hyperlink" Target="https://ru.wikipedia.org/wiki/%D0%A1%D0%B0%D0%BD%D0%BA%D1%82-%D0%9F%D0%B5%D1%82%D0%B5%D1%80%D0%B1%D1%83%D1%80%D0%B3" TargetMode="External"/><Relationship Id="rId4" Type="http://schemas.openxmlformats.org/officeDocument/2006/relationships/hyperlink" Target="https://ru.wikipedia.org/wiki/%D0%96%D1%83%D1%80%D0%B0%D0%B2%D0%BB%D0%B8_(%D0%BC%D0%B5%D0%BC%D0%BE%D1%80%D0%B8%D0%B0%D0%BB)" TargetMode="External"/><Relationship Id="rId9" Type="http://schemas.openxmlformats.org/officeDocument/2006/relationships/hyperlink" Target="https://ru.wikipedia.org/w/index.php?title=%D0%9F%D1%80%D0%B0%D0%B7%D0%B4%D0%BD%D0%B8%D0%BA_%D0%B1%D0%B5%D0%BB%D1%8B%D1%85_%D0%B6%D1%83%D1%80%D0%B0%D0%B2%D0%BB%D0%B5%D0%B9&amp;action=edit&amp;redlink=1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Галина\Downloads\Без названия (6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14290"/>
            <a:ext cx="8143932" cy="6643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Галина\Downloads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5" y="1500174"/>
            <a:ext cx="3857651" cy="3177395"/>
          </a:xfrm>
          <a:prstGeom prst="rect">
            <a:avLst/>
          </a:prstGeom>
          <a:noFill/>
        </p:spPr>
      </p:pic>
      <p:pic>
        <p:nvPicPr>
          <p:cNvPr id="3075" name="Picture 3" descr="C:\Users\Галина\Downloads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1500174"/>
            <a:ext cx="3643338" cy="3143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журавли</a:t>
            </a:r>
            <a:endParaRPr lang="ru-RU" dirty="0"/>
          </a:p>
        </p:txBody>
      </p:sp>
      <p:pic>
        <p:nvPicPr>
          <p:cNvPr id="5122" name="Picture 2" descr="C:\Users\Галина\Downloads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2976565" cy="2386017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143240" y="714356"/>
            <a:ext cx="542928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Журавли Тема минувшей войны всегда находила и про­должает находить свое отражение в современной поэзии, и каждый поэт по-своему осмысливает и переживает ее, рождая образы, в которых вопло­тились его собственные представления о войне. Расул Гамзатов также посвятил немало строк военной теме. Одним из самых известных его стихотворений, принесшим поэту всенародную славу и любовь, стало стихотворение «Журав­ли». Оно посвящено павшим солдатам, оставшихся на «кровавых полях» сражений Великой Отечественной войны. С первых строк стихотво­рения читатель ощущает подлинную печаль и боль, которые чувствовал поэт, задумываясь о судьбах погибших солдат. Боль, похожую на далекий и пронзительный журавлиный крик… Мне кажется порою, что солдаты, С кровавых не пришедшие полей, Не в землю эту полегли когда-то, А превратились в белых журавлей.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8194" name="Picture 2" descr="C:\Users\Галина\Downloads\img_phpcnUE3u_0_1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928670"/>
            <a:ext cx="8072494" cy="50974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829180" cy="1143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Галина\Downloads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5072098" cy="3643338"/>
          </a:xfrm>
          <a:prstGeom prst="rect">
            <a:avLst/>
          </a:prstGeom>
          <a:noFill/>
        </p:spPr>
      </p:pic>
      <p:pic>
        <p:nvPicPr>
          <p:cNvPr id="2051" name="Picture 3" descr="C:\Users\Галина\Downloads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7620" y="3286124"/>
            <a:ext cx="4786346" cy="27479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C:\Users\Галина\Downloads\slide_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8286807" cy="58404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История создания песни «Журавли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dirty="0" smtClean="0"/>
              <a:t> Тема журавлей, по первой из версий, была навеяна посещением монумента семи павшим в годы ВОВ братьям </a:t>
            </a:r>
            <a:r>
              <a:rPr lang="ru-RU" sz="1600" dirty="0" err="1" smtClean="0"/>
              <a:t>Газдановым</a:t>
            </a:r>
            <a:r>
              <a:rPr lang="ru-RU" sz="1600" dirty="0" smtClean="0"/>
              <a:t>. Памятник расположен в пос. Дзуарикау </a:t>
            </a:r>
            <a:r>
              <a:rPr lang="ru-RU" sz="1600" dirty="0" err="1" smtClean="0"/>
              <a:t>Алагирского</a:t>
            </a:r>
            <a:r>
              <a:rPr lang="ru-RU" sz="1600" dirty="0" smtClean="0"/>
              <a:t> р-на Северной Осетии. После получения похоронки на третьего сына от горя умерла мать. Седьмую похоронку почтальон отказывался нести в дом </a:t>
            </a:r>
            <a:r>
              <a:rPr lang="ru-RU" sz="1600" dirty="0" err="1" smtClean="0"/>
              <a:t>Газдановых</a:t>
            </a:r>
            <a:r>
              <a:rPr lang="ru-RU" sz="1600" dirty="0" smtClean="0"/>
              <a:t>. О страшном известии отцу решили сообщить старейшины. При их приближении сидевший на крыльце с единственной внучкой глава семейства все понял и рухнул замертво.</a:t>
            </a:r>
          </a:p>
          <a:p>
            <a:pPr>
              <a:buNone/>
            </a:pPr>
            <a:r>
              <a:rPr lang="ru-RU" sz="1600" dirty="0" smtClean="0"/>
              <a:t>В память братьям </a:t>
            </a:r>
            <a:r>
              <a:rPr lang="ru-RU" sz="1600" dirty="0" err="1" smtClean="0"/>
              <a:t>Газдановым</a:t>
            </a:r>
            <a:r>
              <a:rPr lang="ru-RU" sz="1600" dirty="0" smtClean="0"/>
              <a:t> в их родном селении возведен монумент в виде опечаленной матери и семи улетающих вдаль гусей. После визита в Дзуарикау Гамзатов написал свой стих. Из-за сложности с подбором рифмы на слово "гуси" поэт использовал слово "журавли", предварительно получив добро на такую замену в Минкультуры Сев. Осетии.</a:t>
            </a:r>
          </a:p>
          <a:p>
            <a:pPr>
              <a:buNone/>
            </a:pPr>
            <a:r>
              <a:rPr lang="ru-RU" sz="1600" dirty="0" smtClean="0"/>
              <a:t>По другой версии, журавли в стихотворении появились под влиянием истории с японской девочкой </a:t>
            </a:r>
            <a:r>
              <a:rPr lang="ru-RU" sz="1600" dirty="0" err="1" smtClean="0"/>
              <a:t>Садако</a:t>
            </a:r>
            <a:r>
              <a:rPr lang="ru-RU" sz="1600" dirty="0" smtClean="0"/>
              <a:t> </a:t>
            </a:r>
            <a:r>
              <a:rPr lang="ru-RU" sz="1600" dirty="0" err="1" smtClean="0"/>
              <a:t>Сасаки</a:t>
            </a:r>
            <a:r>
              <a:rPr lang="ru-RU" sz="1600" dirty="0" smtClean="0"/>
              <a:t>, памятник которой расположен в подвергшейся американской атомной бомбардировке Хиросиме. Страдавшая от лейкемии </a:t>
            </a:r>
            <a:r>
              <a:rPr lang="ru-RU" sz="1600" dirty="0" err="1" smtClean="0"/>
              <a:t>Садако</a:t>
            </a:r>
            <a:r>
              <a:rPr lang="ru-RU" sz="1600" dirty="0" smtClean="0"/>
              <a:t> надеялась вылечиться в случае, если смастерит 1000 бумажных «журавликов», пользуясь техникой оригами. (У японцев существует поверье о воплощении любых желаний в случае создания тысячи оригами из цветной бумаги).</a:t>
            </a:r>
          </a:p>
          <a:p>
            <a:pPr>
              <a:buNone/>
            </a:pPr>
            <a:r>
              <a:rPr lang="ru-RU" sz="1600" dirty="0" smtClean="0"/>
              <a:t>Третья версия создания стихотворения гласит, что в основу </a:t>
            </a:r>
            <a:r>
              <a:rPr lang="ru-RU" sz="1600" dirty="0" err="1" smtClean="0"/>
              <a:t>гамзатовских</a:t>
            </a:r>
            <a:r>
              <a:rPr lang="ru-RU" sz="1600" dirty="0" smtClean="0"/>
              <a:t> "Журавлей" был положен стих погибшей в ходе советско-грузинской войны 1921 года Марии </a:t>
            </a:r>
            <a:r>
              <a:rPr lang="ru-RU" sz="1600" dirty="0" err="1" smtClean="0"/>
              <a:t>Макашвили</a:t>
            </a:r>
            <a:r>
              <a:rPr lang="ru-RU" sz="1600" dirty="0" smtClean="0"/>
              <a:t>. Первая строфа стиха этой 19-летней девушки почти полностью совпадает со стартовым четверостишием произведения советского поэта. В дословном переводе эти строки выглядели так: «Мои друзья и товарищи/Которых убила проклятая война/Каким то провидением/ Превратились в белых журавлей».</a:t>
            </a:r>
          </a:p>
          <a:p>
            <a:endParaRPr lang="ru-RU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история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 1968 он случайно прочёл стихотворение в журнале "Новый мир" и услышал в нём реквием, равных которому ещё не было в военной песне. Огромная заслуга тут и переводчика. Наум Гребнёв, друг Гамзатова по Литинституту, прошёл весь ад войны: одним из немногих выбрался из харьковского окружения 1942, воевал под Сталинградом, чудом выжил после ранения у берегов Днепра. Много позже, в 80-х, писал, что со дня окончания войны не помнит ни единого мига без физической боли. А в "Журавлях" он выразил боль души по фронтовым товарищам, которые гибли под пулями у него на глазах. Наверное, поэтому он так горячо поддержал предложение Бернеса заменить слово "джигиты" на "солдаты" - это сразу делало песню общенародным гимном по всем павшим. Но оставалось самое главное - написать музыку.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журавли</a:t>
            </a:r>
            <a:endParaRPr lang="ru-RU" dirty="0"/>
          </a:p>
        </p:txBody>
      </p:sp>
      <p:pic>
        <p:nvPicPr>
          <p:cNvPr id="6146" name="Picture 2" descr="C:\Users\Галина\Downloads\img4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928670"/>
            <a:ext cx="8286808" cy="56436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гамзатов</a:t>
            </a:r>
            <a:endParaRPr lang="ru-RU" dirty="0"/>
          </a:p>
        </p:txBody>
      </p:sp>
      <p:pic>
        <p:nvPicPr>
          <p:cNvPr id="7170" name="Picture 2" descr="C:\Users\Галина\Downloads\img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142984"/>
            <a:ext cx="7786742" cy="54118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Через несколько лет после появления песни «Журавли» в СССР, в местах боёв 1941—1945 годов, стали возводить стелы и памятники, центральным образом которых были летящие журавли. Так, журавли из песни стали символом памяти о погибших в Великую Отечественную войну, например, </a:t>
            </a:r>
            <a:r>
              <a:rPr lang="ru-RU" dirty="0" smtClean="0">
                <a:hlinkClick r:id="rId2" tooltip="Журавли (памятник)"/>
              </a:rPr>
              <a:t>Памятник «Журавли»</a:t>
            </a:r>
            <a:r>
              <a:rPr lang="ru-RU" dirty="0" smtClean="0"/>
              <a:t> в </a:t>
            </a:r>
            <a:r>
              <a:rPr lang="ru-RU" dirty="0" smtClean="0">
                <a:hlinkClick r:id="rId3" tooltip="Саратов"/>
              </a:rPr>
              <a:t>Саратове</a:t>
            </a:r>
            <a:r>
              <a:rPr lang="ru-RU" dirty="0" smtClean="0"/>
              <a:t> или </a:t>
            </a:r>
            <a:r>
              <a:rPr lang="ru-RU" dirty="0" smtClean="0">
                <a:hlinkClick r:id="rId4" tooltip="Журавли (мемориал)"/>
              </a:rPr>
              <a:t>мемориал «Журавли»</a:t>
            </a:r>
            <a:r>
              <a:rPr lang="ru-RU" dirty="0" smtClean="0"/>
              <a:t> в </a:t>
            </a:r>
            <a:r>
              <a:rPr lang="ru-RU" dirty="0" smtClean="0">
                <a:hlinkClick r:id="rId5" tooltip="Санкт-Петербург"/>
              </a:rPr>
              <a:t>Санкт-Петербурге</a:t>
            </a:r>
            <a:r>
              <a:rPr lang="ru-RU" dirty="0" smtClean="0"/>
              <a:t>. Был выпущен значок с изображением вечного огня, в пламени которого летят журавли, и надписью "А превратились в белых журавлей".</a:t>
            </a:r>
          </a:p>
          <a:p>
            <a:r>
              <a:rPr lang="ru-RU" dirty="0" smtClean="0"/>
              <a:t>В 2016 году в Словении на мемориальном кладбище Жале в центре Любляны был открыт памятник «Сынам России и Советского Союза, погибшим в Словении». Журавлиный клин поднимают в небо восемь стел — по числу лет Первой и Второй мировых войн.</a:t>
            </a:r>
          </a:p>
          <a:p>
            <a:r>
              <a:rPr lang="ru-RU" dirty="0" smtClean="0"/>
              <a:t>С </a:t>
            </a:r>
            <a:r>
              <a:rPr lang="ru-RU" dirty="0" smtClean="0">
                <a:hlinkClick r:id="rId6" tooltip="1986 год"/>
              </a:rPr>
              <a:t>1986 года</a:t>
            </a:r>
            <a:r>
              <a:rPr lang="ru-RU" dirty="0" smtClean="0"/>
              <a:t> 22 октября в </a:t>
            </a:r>
            <a:r>
              <a:rPr lang="ru-RU" dirty="0" smtClean="0">
                <a:hlinkClick r:id="rId7" tooltip="Дагестан"/>
              </a:rPr>
              <a:t>Дагестане</a:t>
            </a:r>
            <a:r>
              <a:rPr lang="ru-RU" dirty="0" smtClean="0"/>
              <a:t>, на родине автора текста песни, </a:t>
            </a:r>
            <a:r>
              <a:rPr lang="ru-RU" dirty="0" smtClean="0">
                <a:hlinkClick r:id="rId8" tooltip="Расул Гамзатов"/>
              </a:rPr>
              <a:t>Расула Гамзатова</a:t>
            </a:r>
            <a:r>
              <a:rPr lang="ru-RU" dirty="0" smtClean="0"/>
              <a:t>, ежегодно проводится «</a:t>
            </a:r>
            <a:r>
              <a:rPr lang="ru-RU" dirty="0" smtClean="0">
                <a:hlinkClick r:id="rId9" tooltip="Праздник белых журавлей (страница отсутствует)"/>
              </a:rPr>
              <a:t>Праздник белых журавлей</a:t>
            </a:r>
            <a:r>
              <a:rPr lang="ru-RU" dirty="0" smtClean="0"/>
              <a:t>» — день памяти погибших солдат, в последнее время приобретающий всероссийский масштаб.</a:t>
            </a:r>
          </a:p>
          <a:p>
            <a:r>
              <a:rPr lang="ru-RU" dirty="0" smtClean="0"/>
              <a:t>Помню, как любил он у Бернеса</a:t>
            </a:r>
            <a:br>
              <a:rPr lang="ru-RU" dirty="0" smtClean="0"/>
            </a:br>
            <a:r>
              <a:rPr lang="ru-RU" dirty="0" smtClean="0"/>
              <a:t>Песню всё про тех же журавлей.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журавли</a:t>
            </a:r>
            <a:endParaRPr lang="ru-RU" dirty="0"/>
          </a:p>
        </p:txBody>
      </p:sp>
      <p:pic>
        <p:nvPicPr>
          <p:cNvPr id="3074" name="Picture 2" descr="C:\Users\Галина\Downloads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214942" y="857232"/>
            <a:ext cx="2809875" cy="2786082"/>
          </a:xfrm>
          <a:prstGeom prst="rect">
            <a:avLst/>
          </a:prstGeom>
          <a:noFill/>
        </p:spPr>
      </p:pic>
      <p:pic>
        <p:nvPicPr>
          <p:cNvPr id="4098" name="Picture 2" descr="C:\Users\Галина\Downloads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500174"/>
            <a:ext cx="3500462" cy="4171961"/>
          </a:xfrm>
          <a:prstGeom prst="rect">
            <a:avLst/>
          </a:prstGeom>
          <a:noFill/>
        </p:spPr>
      </p:pic>
      <p:pic>
        <p:nvPicPr>
          <p:cNvPr id="4099" name="Picture 3" descr="C:\Users\Галина\Downloads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6314" y="3714752"/>
            <a:ext cx="3514732" cy="23193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226</Words>
  <PresentationFormat>Экран (4:3)</PresentationFormat>
  <Paragraphs>16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История создания песни «Журавли</vt:lpstr>
      <vt:lpstr>история</vt:lpstr>
      <vt:lpstr>журавли</vt:lpstr>
      <vt:lpstr>гамзатов</vt:lpstr>
      <vt:lpstr>Слайд 8</vt:lpstr>
      <vt:lpstr>журавли</vt:lpstr>
      <vt:lpstr>Слайд 10</vt:lpstr>
      <vt:lpstr>журавли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Галина</dc:creator>
  <cp:lastModifiedBy>Галина</cp:lastModifiedBy>
  <cp:revision>4</cp:revision>
  <dcterms:created xsi:type="dcterms:W3CDTF">2018-04-20T15:20:19Z</dcterms:created>
  <dcterms:modified xsi:type="dcterms:W3CDTF">2018-04-20T16:02:39Z</dcterms:modified>
</cp:coreProperties>
</file>