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8" r:id="rId5"/>
    <p:sldId id="257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42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E273A-8B99-42FE-83F9-18F682156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0943C6-169C-4F02-B31B-6D401D324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657A89-97C4-450F-9A30-39CB644B2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1CDB-E9EB-4CE0-BA5F-23B44CCFAAA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8D1248-0499-4CA2-AD4C-175481333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EEFAFF-3093-41BA-B539-8C1447D79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7579-1A40-4DD4-A5BF-25B7D30B3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40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4174B-C340-438B-BE3E-44F5F9895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B323CB-EF52-4B37-A310-335016D45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4DE2CC-9A42-48FD-A6C4-65A4A1DDB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1CDB-E9EB-4CE0-BA5F-23B44CCFAAA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2A0EE2-6B85-4C4F-8D4B-280CDB803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A42C37-13E2-49A5-ABE4-B604CCD4D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7579-1A40-4DD4-A5BF-25B7D30B3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952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0F5A088-CC72-435F-8453-C4355DD6D2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44121F-0FFF-4B73-B88F-44587EB39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9E67B4-BBA9-4FBA-9013-B33A2604D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1CDB-E9EB-4CE0-BA5F-23B44CCFAAA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239FD3-4F96-4DC7-826A-E186052DB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3324AF-9D34-4E79-9611-DC494217B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7579-1A40-4DD4-A5BF-25B7D30B3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41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5CF40-2453-423B-8263-C66BE487E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AEE0AB-EF61-4D30-9761-D99AD0D21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CF2F90-2680-4288-A032-794EAA6B7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1CDB-E9EB-4CE0-BA5F-23B44CCFAAA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94483D-E0E3-4A5A-BEBB-9BFD12F33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56C6E6-C7FC-4C66-AFC4-D53200E6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7579-1A40-4DD4-A5BF-25B7D30B3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21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6C131-E155-44DE-B22D-53010C37E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A48258-7A44-4757-9443-30916B7BA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3437F-7E10-42ED-B393-03D450C7E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1CDB-E9EB-4CE0-BA5F-23B44CCFAAA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7350DB-FAF7-48BB-A384-5A6921575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94200D-48EE-4CFE-9397-EC693477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7579-1A40-4DD4-A5BF-25B7D30B3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98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76E06-C4AB-485B-BDCF-367F1441B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BC2A43-76E9-4B77-A4EA-F03EE90C4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FDBB64-7136-475B-A0AC-E3BA21C0A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D604BC-4D46-4FD6-BC6A-69B45A53D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1CDB-E9EB-4CE0-BA5F-23B44CCFAAA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42A6F2-A94F-4B7D-A604-7685B02CF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4BE2EF-0788-4E56-923F-04F5994E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7579-1A40-4DD4-A5BF-25B7D30B3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947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71AFD-C6CE-4AFC-AE0D-998018CD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6A5108-53BF-468F-9391-352139412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649F4-8DF0-40F9-A386-B6E2C1333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C9B5B4-A9D2-4583-A158-1B645B603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204E51-037C-4B92-91D0-F9792AB94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56547EE-F99F-4228-B888-3BACF303D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1CDB-E9EB-4CE0-BA5F-23B44CCFAAA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8C5DEBA-3DCB-4A9F-898D-7D5BE39B2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A0B3A3-0789-4D9C-A323-CEB711940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7579-1A40-4DD4-A5BF-25B7D30B3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75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3211-14D5-44F5-A61D-543736AF3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1D534F-6981-4CBC-A667-6DB3EAA1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1CDB-E9EB-4CE0-BA5F-23B44CCFAAA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A9D879F-48EA-42D2-BE9E-CBFDE36C8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CF0C6D-F990-438E-9F00-3E2D0141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7579-1A40-4DD4-A5BF-25B7D30B3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15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5E77F9-301A-4C02-84DC-12821D53D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1CDB-E9EB-4CE0-BA5F-23B44CCFAAA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35D425-9C28-4CD0-8248-484CA52E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CD206B-60F9-48AB-82B5-38E63B9F8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7579-1A40-4DD4-A5BF-25B7D30B3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30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699E6-D277-4253-8C7B-49B37548A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E43FB4-7C7B-46EC-9CA6-5F13EA05C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61FA76-6B3E-4B26-BFB3-568B77ACA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48E8BF-09D1-47D1-8455-34F2C4CDB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1CDB-E9EB-4CE0-BA5F-23B44CCFAAA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DFC2C3-B133-4B18-8826-8AA260B2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951B5F-0BB1-43C7-B83B-259DD67E7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7579-1A40-4DD4-A5BF-25B7D30B3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37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F7B14-A560-4691-8FD2-E75736D3E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C7A645-FA15-4E7B-9606-443451800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EB8CBC-2BC5-4FF1-89B0-3000FFA29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B01D7F-91FF-4F71-B846-805EDCA4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1CDB-E9EB-4CE0-BA5F-23B44CCFAAA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26A1B1-2DE7-4D46-9023-6D9810D60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478517-3565-4D63-904C-B04F275E1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7579-1A40-4DD4-A5BF-25B7D30B3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6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019AE-0EB1-412B-B6FD-31DC7CCEB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2DB3F4-0585-4C93-8244-9B3F90643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A6FE0E-C299-4337-AF3E-F3C536E5E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1CDB-E9EB-4CE0-BA5F-23B44CCFAAA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483185-0720-4D3F-B0C0-6AFE10FA2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B8D37F-31DB-4BD5-A925-D93B42238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F7579-1A40-4DD4-A5BF-25B7D30B37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93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C2A72F-15E5-4ED5-BE4C-E646D5985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2E2734-BD08-4596-A8E0-D3FA94596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82" y="222849"/>
            <a:ext cx="5575421" cy="4322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FBDE44-AD44-4E9E-9A55-80A36C77897E}"/>
              </a:ext>
            </a:extLst>
          </p:cNvPr>
          <p:cNvSpPr txBox="1"/>
          <p:nvPr/>
        </p:nvSpPr>
        <p:spPr>
          <a:xfrm>
            <a:off x="6309099" y="222849"/>
            <a:ext cx="7139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Юрий Алексеевич Гагарин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C7117B-58D3-4A7D-A939-D1CC6E1B575D}"/>
              </a:ext>
            </a:extLst>
          </p:cNvPr>
          <p:cNvSpPr txBox="1"/>
          <p:nvPr/>
        </p:nvSpPr>
        <p:spPr>
          <a:xfrm>
            <a:off x="9161756" y="5711821"/>
            <a:ext cx="28774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9 класса МБОУ Нижне-Ольховская СОШ </a:t>
            </a:r>
          </a:p>
        </p:txBody>
      </p:sp>
      <p:pic>
        <p:nvPicPr>
          <p:cNvPr id="3" name="posvyacshenie-yu.-gagarinu-stihi-v.-vysockogo-ya-pervyj-smeril-zhizn-obratnym-schyotom_(get-tune.net)">
            <a:hlinkClick r:id="" action="ppaction://media"/>
            <a:extLst>
              <a:ext uri="{FF2B5EF4-FFF2-40B4-BE49-F238E27FC236}">
                <a16:creationId xmlns:a16="http://schemas.microsoft.com/office/drawing/2014/main" id="{9CE1499F-BE5D-4236-B5C5-8CF95D772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4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771" y="6296664"/>
            <a:ext cx="486421" cy="48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7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27"/>
    </mc:Choice>
    <mc:Fallback xmlns="">
      <p:transition spd="slow" advTm="56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156B6E-736F-42D1-BB4B-D32765392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834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D76B77-563B-4CA2-8A0D-A13146591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99" y="724902"/>
            <a:ext cx="6668002" cy="4445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998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11"/>
    </mc:Choice>
    <mc:Fallback xmlns="">
      <p:transition spd="slow" advTm="2661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156B6E-736F-42D1-BB4B-D32765392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834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2E2734-BD08-4596-A8E0-D3FA94596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33" y="585927"/>
            <a:ext cx="6178992" cy="4790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D042959-A646-4280-BD71-27D9A0AADB83}"/>
              </a:ext>
            </a:extLst>
          </p:cNvPr>
          <p:cNvSpPr/>
          <p:nvPr/>
        </p:nvSpPr>
        <p:spPr>
          <a:xfrm>
            <a:off x="8056770" y="585927"/>
            <a:ext cx="2451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ПОЕХАЛИ!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730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6"/>
    </mc:Choice>
    <mc:Fallback xmlns="">
      <p:transition spd="slow" advTm="920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6F8176-453B-4EF6-836F-361AF7606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3266"/>
            <a:ext cx="12192001" cy="58681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D65F90-2E3D-4701-9717-2E49C17A1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10" y="644015"/>
            <a:ext cx="7114180" cy="457769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15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6"/>
    </mc:Choice>
    <mc:Fallback xmlns="">
      <p:transition spd="slow" advTm="1386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C42102-1371-4F23-8242-92F2171E7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58681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2BA2B7-1AC8-4AE9-A229-548E07A39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65" y="312383"/>
            <a:ext cx="3933867" cy="5243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15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2"/>
    </mc:Choice>
    <mc:Fallback xmlns="">
      <p:transition spd="slow" advTm="97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C2A72F-15E5-4ED5-BE4C-E646D5985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2E2734-BD08-4596-A8E0-D3FA94596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" y="0"/>
            <a:ext cx="4415438" cy="3423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FBDE44-AD44-4E9E-9A55-80A36C77897E}"/>
              </a:ext>
            </a:extLst>
          </p:cNvPr>
          <p:cNvSpPr txBox="1"/>
          <p:nvPr/>
        </p:nvSpPr>
        <p:spPr>
          <a:xfrm>
            <a:off x="4098559" y="2993994"/>
            <a:ext cx="7139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6260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8"/>
    </mc:Choice>
    <mc:Fallback xmlns="">
      <p:transition spd="slow" advTm="2668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15</Words>
  <Application>Microsoft Office PowerPoint</Application>
  <PresentationFormat>Широкоэкранный</PresentationFormat>
  <Paragraphs>4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2021-03-12T08:52:26Z</dcterms:created>
  <dcterms:modified xsi:type="dcterms:W3CDTF">2022-03-29T13:30:15Z</dcterms:modified>
</cp:coreProperties>
</file>