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1" r:id="rId5"/>
    <p:sldId id="258" r:id="rId6"/>
    <p:sldId id="263" r:id="rId7"/>
    <p:sldId id="264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69" d="100"/>
          <a:sy n="69" d="100"/>
        </p:scale>
        <p:origin x="-1190" y="-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7337" y="116632"/>
            <a:ext cx="6777318" cy="1731982"/>
          </a:xfrm>
        </p:spPr>
        <p:txBody>
          <a:bodyPr/>
          <a:lstStyle/>
          <a:p>
            <a:r>
              <a:rPr lang="vi-VN" b="1" dirty="0" smtClean="0">
                <a:effectLst/>
              </a:rPr>
              <a:t>П</a:t>
            </a:r>
            <a:r>
              <a:rPr lang="ru-RU" b="1" dirty="0" smtClean="0">
                <a:effectLst/>
              </a:rPr>
              <a:t>а</a:t>
            </a:r>
            <a:r>
              <a:rPr lang="vi-VN" b="1" dirty="0" smtClean="0">
                <a:effectLst/>
              </a:rPr>
              <a:t>вел Никол</a:t>
            </a:r>
            <a:r>
              <a:rPr lang="ru-RU" b="1" dirty="0" smtClean="0">
                <a:effectLst/>
              </a:rPr>
              <a:t>а</a:t>
            </a:r>
            <a:r>
              <a:rPr lang="vi-VN" b="1" dirty="0" smtClean="0">
                <a:effectLst/>
              </a:rPr>
              <a:t>евич </a:t>
            </a:r>
            <a:r>
              <a:rPr lang="ru-RU" b="1" dirty="0" smtClean="0">
                <a:effectLst/>
              </a:rPr>
              <a:t>Я</a:t>
            </a:r>
            <a:r>
              <a:rPr lang="vi-VN" b="1" dirty="0" smtClean="0">
                <a:effectLst/>
              </a:rPr>
              <a:t>блочков</a:t>
            </a:r>
            <a:r>
              <a:rPr lang="vi-VN" dirty="0">
                <a:effectLst/>
              </a:rPr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284545"/>
            <a:ext cx="8496944" cy="2592288"/>
          </a:xfrm>
        </p:spPr>
        <p:txBody>
          <a:bodyPr>
            <a:noAutofit/>
          </a:bodyPr>
          <a:lstStyle/>
          <a:p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6120680" cy="3439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45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11560" y="0"/>
            <a:ext cx="8352928" cy="3627667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Павел </a:t>
            </a:r>
            <a:r>
              <a:rPr lang="ru-RU" dirty="0" smtClean="0"/>
              <a:t>Николаевич родился</a:t>
            </a:r>
            <a:r>
              <a:rPr lang="ru-RU" dirty="0"/>
              <a:t> 14 </a:t>
            </a:r>
            <a:r>
              <a:rPr lang="ru-RU" dirty="0" smtClean="0"/>
              <a:t>сентября</a:t>
            </a:r>
            <a:r>
              <a:rPr lang="ru-RU" dirty="0"/>
              <a:t> 1847 </a:t>
            </a:r>
            <a:r>
              <a:rPr lang="ru-RU" dirty="0" smtClean="0"/>
              <a:t>г. в </a:t>
            </a:r>
            <a:r>
              <a:rPr lang="ru-RU" dirty="0"/>
              <a:t>селе Жадовка </a:t>
            </a:r>
            <a:r>
              <a:rPr lang="ru-RU" dirty="0" err="1"/>
              <a:t>Сердобского</a:t>
            </a:r>
            <a:r>
              <a:rPr lang="ru-RU" dirty="0"/>
              <a:t> уезда (Саратовская губерния</a:t>
            </a:r>
            <a:r>
              <a:rPr lang="ru-RU" dirty="0" smtClean="0"/>
              <a:t>),</a:t>
            </a:r>
            <a:r>
              <a:rPr lang="ru-RU" baseline="30000" dirty="0" smtClean="0"/>
              <a:t> </a:t>
            </a:r>
            <a:r>
              <a:rPr lang="ru-RU" dirty="0" smtClean="0"/>
              <a:t>в </a:t>
            </a:r>
            <a:r>
              <a:rPr lang="ru-RU" dirty="0"/>
              <a:t>семье обедневшего мелкопоместного дворянина, происходившего из старинного русского рода. Семья Яблочковых была культурной и образованной. </a:t>
            </a:r>
          </a:p>
        </p:txBody>
      </p:sp>
      <p:pic>
        <p:nvPicPr>
          <p:cNvPr id="2050" name="Picture 2" descr="http://www.calend.ru/img/content_events/i5/59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48880"/>
            <a:ext cx="3723115" cy="4217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37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80628"/>
            <a:ext cx="8712968" cy="4104456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Отец будущего изобретателя, Николай Павлович, в молодости учился в Морском кадетском корпусе, но по болезни со службы был уволен с награждением гражданским чином XIV класса (губернского секретаря).</a:t>
            </a:r>
          </a:p>
        </p:txBody>
      </p:sp>
      <p:pic>
        <p:nvPicPr>
          <p:cNvPr id="4098" name="Picture 2" descr="Картинки по запросу николай яблоч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32856"/>
            <a:ext cx="3098796" cy="4377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41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54659"/>
            <a:ext cx="8496944" cy="176217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dirty="0" smtClean="0"/>
              <a:t>Мать </a:t>
            </a:r>
            <a:r>
              <a:rPr lang="ru-RU" sz="2800" dirty="0"/>
              <a:t>Павла, Елизавета Петровна, вела хозяйство многочисленной семьи. Она отличалась властным характером и, по отзывам современников, держала всю семью «в </a:t>
            </a:r>
            <a:r>
              <a:rPr lang="ru-RU" sz="2800" dirty="0" smtClean="0"/>
              <a:t>руках».</a:t>
            </a:r>
            <a:endParaRPr lang="ru-RU" sz="2800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851647" y="2501280"/>
            <a:ext cx="4016769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https://upload.wikimedia.org/wikipedia/commons/5/51/Yelena_of_Serb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098875"/>
            <a:ext cx="3457768" cy="4693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17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635896" y="2276872"/>
            <a:ext cx="5184576" cy="430910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В </a:t>
            </a:r>
            <a:r>
              <a:rPr lang="ru-RU" dirty="0"/>
              <a:t>детские годы придумал устройство для отчета пути, пройденного телегой, угломерный прибор для землемерных </a:t>
            </a:r>
            <a:r>
              <a:rPr lang="ru-RU" dirty="0" smtClean="0"/>
              <a:t>работ, которым </a:t>
            </a:r>
            <a:r>
              <a:rPr lang="ru-RU" dirty="0"/>
              <a:t>крестьяне Петропавловки, Байки, </a:t>
            </a:r>
            <a:r>
              <a:rPr lang="ru-RU" dirty="0" err="1"/>
              <a:t>Согласова</a:t>
            </a:r>
            <a:r>
              <a:rPr lang="ru-RU" dirty="0"/>
              <a:t> и других окрестных сёл пользовались при земельных </a:t>
            </a:r>
            <a:r>
              <a:rPr lang="ru-RU" dirty="0" smtClean="0"/>
              <a:t>переделах.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AutoShape 2" descr="Картинки по запросу павел яблочков в дет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6" descr="https://upload.wikimedia.org/wikipedia/commons/thumb/e/e8/%D0%AF%D0%B1%D0%BB%D0%BE%D1%87%D0%BA%D0%BE%D0%B2_%D0%9C%D0%BE%D1%81%D0%BA%D0%B2%D0%B0.jpg/200px-%D0%AF%D0%B1%D0%BB%D0%BE%D1%87%D0%BA%D0%BE%D0%B2_%D0%9C%D0%BE%D1%81%D0%BA%D0%B2%D0%B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2962233" cy="4235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8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497745" y="2492896"/>
            <a:ext cx="4394735" cy="3312368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Обучался в Саратовской гимназии, в </a:t>
            </a:r>
            <a:r>
              <a:rPr lang="ru-RU" dirty="0" err="1"/>
              <a:t>Подгтовительном</a:t>
            </a:r>
            <a:r>
              <a:rPr lang="ru-RU" dirty="0"/>
              <a:t> пансионе, поступил в Николаевское инженерное училище, славившееся выпусками высокообразованных военных инженеров</a:t>
            </a:r>
            <a:r>
              <a:rPr lang="ru-RU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174217" cy="6021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99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240280"/>
            <a:ext cx="4166176" cy="4213056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Из-за болезни ушел в отставку после года службы в Киевском гарнизоне. </a:t>
            </a:r>
            <a:r>
              <a:rPr lang="ru-RU" dirty="0" smtClean="0"/>
              <a:t>Вернувшись </a:t>
            </a:r>
            <a:r>
              <a:rPr lang="ru-RU" dirty="0"/>
              <a:t>на действительную службу, поступил в кронштадтское Техническое гальваническое училище </a:t>
            </a:r>
            <a:r>
              <a:rPr lang="ru-RU" dirty="0" smtClean="0"/>
              <a:t>- </a:t>
            </a:r>
            <a:r>
              <a:rPr lang="ru-RU" dirty="0"/>
              <a:t>единственную на то время российскую школу, готовящую военных специалистов в области электротехники.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486" y="292584"/>
            <a:ext cx="4076460" cy="6160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73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Свеча Яблочкова</a:t>
            </a:r>
            <a:r>
              <a:rPr lang="ru-RU" sz="2800" dirty="0"/>
              <a:t> </a:t>
            </a:r>
            <a:r>
              <a:rPr lang="ru-RU" sz="2800" dirty="0" smtClean="0"/>
              <a:t>- </a:t>
            </a:r>
            <a:r>
              <a:rPr lang="ru-RU" sz="2800" dirty="0"/>
              <a:t>один из вариантов электрической угольной дуговой лампы, изобретённый в 1876 г. Павлом Яблочковым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83968" y="2204864"/>
            <a:ext cx="4752528" cy="417646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/>
              <a:t>«</a:t>
            </a:r>
            <a:r>
              <a:rPr lang="ru-RU" dirty="0"/>
              <a:t>Свеча Яблочкова» принесла изобретателю всемирную славу. П.Н. Яблочков разработал систему электрического освещения на однофазном переменном токе, благодаря чему угольные стержни выгорали равномерно в отсутствии регулятора.</a:t>
            </a:r>
          </a:p>
          <a:p>
            <a:pPr algn="just"/>
            <a:r>
              <a:rPr lang="ru-RU" dirty="0"/>
              <a:t>Также ученый разработал три способа «дробления» электрического света. Одним из этих решений было первое в истории практическое применение конденсатора и трансформатора.</a:t>
            </a:r>
          </a:p>
          <a:p>
            <a:pPr algn="just"/>
            <a:r>
              <a:rPr lang="ru-RU" dirty="0"/>
              <a:t>Этой свече 139 лет.</a:t>
            </a:r>
          </a:p>
          <a:p>
            <a:endParaRPr lang="ru-RU" dirty="0"/>
          </a:p>
        </p:txBody>
      </p:sp>
      <p:pic>
        <p:nvPicPr>
          <p:cNvPr id="7" name="Picture 2" descr="https://upload.wikimedia.org/wikipedia/ru/thumb/0/00/%D0%92%D0%B8%D1%80%D1%82%D1%83%D0%B0%D0%BB%D1%8C%D0%BD%D0%B0%D1%8F_%D0%B2%D0%B8%D0%BD%D1%8C%D0%B5%D1%82%D0%BA%D0%B0_%D0%A0%D1%82%D0%B8%D1%89%D0%B5%D0%B2%D0%BE._%D0%A1%D0%B2%D0%B5%D1%87%D0%B0_%D0%AF%D0%B1%D0%BB%D0%BE%D1%87%D0%BA%D0%BE%D0%B2%D0%B0.jpg/200px-%D0%92%D0%B8%D1%80%D1%82%D1%83%D0%B0%D0%BB%D1%8C%D0%BD%D0%B0%D1%8F_%D0%B2%D0%B8%D0%BD%D1%8C%D0%B5%D1%82%D0%BA%D0%B0_%D0%A0%D1%82%D0%B8%D1%89%D0%B5%D0%B2%D0%BE._%D0%A1%D0%B2%D0%B5%D1%87%D0%B0_%D0%AF%D0%B1%D0%BB%D0%BE%D1%87%D0%BA%D0%BE%D0%B2%D0%B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024396"/>
            <a:ext cx="3431670" cy="478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44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86</TotalTime>
  <Words>206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Твердый переплет</vt:lpstr>
      <vt:lpstr>Павел Николаевич Яблочков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Свеча Яблочкова - один из вариантов электрической угольной дуговой лампы, изобретённый в 1876 г. Павлом Яблочковым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Па́вел Никола́евич Я́блочков </dc:title>
  <dc:creator>Алексей</dc:creator>
  <cp:lastModifiedBy>User</cp:lastModifiedBy>
  <cp:revision>17</cp:revision>
  <dcterms:created xsi:type="dcterms:W3CDTF">2016-04-27T09:21:40Z</dcterms:created>
  <dcterms:modified xsi:type="dcterms:W3CDTF">2021-01-31T05:07:30Z</dcterms:modified>
</cp:coreProperties>
</file>