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sldIdLst>
    <p:sldId id="256" r:id="rId2"/>
    <p:sldId id="267" r:id="rId3"/>
    <p:sldId id="291" r:id="rId4"/>
    <p:sldId id="263" r:id="rId5"/>
    <p:sldId id="265" r:id="rId6"/>
    <p:sldId id="290" r:id="rId7"/>
    <p:sldId id="299" r:id="rId8"/>
    <p:sldId id="289" r:id="rId9"/>
    <p:sldId id="294" r:id="rId10"/>
    <p:sldId id="300" r:id="rId11"/>
    <p:sldId id="301" r:id="rId12"/>
    <p:sldId id="295" r:id="rId13"/>
    <p:sldId id="269" r:id="rId14"/>
    <p:sldId id="278" r:id="rId15"/>
    <p:sldId id="288" r:id="rId16"/>
    <p:sldId id="273" r:id="rId17"/>
    <p:sldId id="271" r:id="rId18"/>
    <p:sldId id="297" r:id="rId19"/>
    <p:sldId id="276" r:id="rId20"/>
    <p:sldId id="292" r:id="rId21"/>
    <p:sldId id="302" r:id="rId22"/>
    <p:sldId id="262" r:id="rId2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800000"/>
    <a:srgbClr val="660066"/>
    <a:srgbClr val="000000"/>
    <a:srgbClr val="00CCFF"/>
    <a:srgbClr val="CCFFFF"/>
    <a:srgbClr val="FCFC6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9" autoAdjust="0"/>
    <p:restoredTop sz="94660"/>
  </p:normalViewPr>
  <p:slideViewPr>
    <p:cSldViewPr>
      <p:cViewPr>
        <p:scale>
          <a:sx n="69" d="100"/>
          <a:sy n="69" d="100"/>
        </p:scale>
        <p:origin x="-1195" y="5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609600" y="762000"/>
            <a:ext cx="7542213" cy="6029325"/>
            <a:chOff x="-384" y="480"/>
            <a:chExt cx="4751" cy="3798"/>
          </a:xfrm>
        </p:grpSpPr>
        <p:grpSp>
          <p:nvGrpSpPr>
            <p:cNvPr id="5" name="Group 3"/>
            <p:cNvGrpSpPr>
              <a:grpSpLocks/>
            </p:cNvGrpSpPr>
            <p:nvPr/>
          </p:nvGrpSpPr>
          <p:grpSpPr bwMode="auto">
            <a:xfrm>
              <a:off x="-384" y="480"/>
              <a:ext cx="4751" cy="3798"/>
              <a:chOff x="0" y="522"/>
              <a:chExt cx="4751" cy="3798"/>
            </a:xfrm>
          </p:grpSpPr>
          <p:grpSp>
            <p:nvGrpSpPr>
              <p:cNvPr id="19" name="Group 4"/>
              <p:cNvGrpSpPr>
                <a:grpSpLocks/>
              </p:cNvGrpSpPr>
              <p:nvPr userDrawn="1"/>
            </p:nvGrpSpPr>
            <p:grpSpPr bwMode="auto">
              <a:xfrm>
                <a:off x="0" y="522"/>
                <a:ext cx="4751" cy="3794"/>
                <a:chOff x="0" y="522"/>
                <a:chExt cx="4751" cy="3794"/>
              </a:xfrm>
            </p:grpSpPr>
            <p:sp>
              <p:nvSpPr>
                <p:cNvPr id="33" name="Freeform 5"/>
                <p:cNvSpPr>
                  <a:spLocks/>
                </p:cNvSpPr>
                <p:nvPr userDrawn="1"/>
              </p:nvSpPr>
              <p:spPr bwMode="hidden">
                <a:xfrm>
                  <a:off x="628" y="1241"/>
                  <a:ext cx="3281" cy="3075"/>
                </a:xfrm>
                <a:custGeom>
                  <a:avLst/>
                  <a:gdLst/>
                  <a:ahLst/>
                  <a:cxnLst>
                    <a:cxn ang="0">
                      <a:pos x="502" y="1990"/>
                    </a:cxn>
                    <a:cxn ang="0">
                      <a:pos x="186" y="1474"/>
                    </a:cxn>
                    <a:cxn ang="0">
                      <a:pos x="66" y="1169"/>
                    </a:cxn>
                    <a:cxn ang="0">
                      <a:pos x="12" y="875"/>
                    </a:cxn>
                    <a:cxn ang="0">
                      <a:pos x="18" y="611"/>
                    </a:cxn>
                    <a:cxn ang="0">
                      <a:pos x="84" y="389"/>
                    </a:cxn>
                    <a:cxn ang="0">
                      <a:pos x="209" y="216"/>
                    </a:cxn>
                    <a:cxn ang="0">
                      <a:pos x="508" y="42"/>
                    </a:cxn>
                    <a:cxn ang="0">
                      <a:pos x="891" y="6"/>
                    </a:cxn>
                    <a:cxn ang="0">
                      <a:pos x="1334" y="102"/>
                    </a:cxn>
                    <a:cxn ang="0">
                      <a:pos x="1806" y="324"/>
                    </a:cxn>
                    <a:cxn ang="0">
                      <a:pos x="2272" y="659"/>
                    </a:cxn>
                    <a:cxn ang="0">
                      <a:pos x="2769" y="1187"/>
                    </a:cxn>
                    <a:cxn ang="0">
                      <a:pos x="3085" y="1702"/>
                    </a:cxn>
                    <a:cxn ang="0">
                      <a:pos x="3205" y="2008"/>
                    </a:cxn>
                    <a:cxn ang="0">
                      <a:pos x="3259" y="2302"/>
                    </a:cxn>
                    <a:cxn ang="0">
                      <a:pos x="3253" y="2565"/>
                    </a:cxn>
                    <a:cxn ang="0">
                      <a:pos x="3187" y="2781"/>
                    </a:cxn>
                    <a:cxn ang="0">
                      <a:pos x="3068" y="2961"/>
                    </a:cxn>
                    <a:cxn ang="0">
                      <a:pos x="2918" y="3075"/>
                    </a:cxn>
                    <a:cxn ang="0">
                      <a:pos x="3068" y="2967"/>
                    </a:cxn>
                    <a:cxn ang="0">
                      <a:pos x="3193" y="2787"/>
                    </a:cxn>
                    <a:cxn ang="0">
                      <a:pos x="3259" y="2565"/>
                    </a:cxn>
                    <a:cxn ang="0">
                      <a:pos x="3265" y="2302"/>
                    </a:cxn>
                    <a:cxn ang="0">
                      <a:pos x="3211" y="2008"/>
                    </a:cxn>
                    <a:cxn ang="0">
                      <a:pos x="3091" y="1702"/>
                    </a:cxn>
                    <a:cxn ang="0">
                      <a:pos x="2775" y="1181"/>
                    </a:cxn>
                    <a:cxn ang="0">
                      <a:pos x="2278" y="653"/>
                    </a:cxn>
                    <a:cxn ang="0">
                      <a:pos x="1806" y="318"/>
                    </a:cxn>
                    <a:cxn ang="0">
                      <a:pos x="1334" y="96"/>
                    </a:cxn>
                    <a:cxn ang="0">
                      <a:pos x="891" y="0"/>
                    </a:cxn>
                    <a:cxn ang="0">
                      <a:pos x="502" y="36"/>
                    </a:cxn>
                    <a:cxn ang="0">
                      <a:pos x="204" y="210"/>
                    </a:cxn>
                    <a:cxn ang="0">
                      <a:pos x="78" y="389"/>
                    </a:cxn>
                    <a:cxn ang="0">
                      <a:pos x="12" y="611"/>
                    </a:cxn>
                    <a:cxn ang="0">
                      <a:pos x="6" y="875"/>
                    </a:cxn>
                    <a:cxn ang="0">
                      <a:pos x="60" y="1169"/>
                    </a:cxn>
                    <a:cxn ang="0">
                      <a:pos x="180" y="1474"/>
                    </a:cxn>
                    <a:cxn ang="0">
                      <a:pos x="353" y="1786"/>
                    </a:cxn>
                    <a:cxn ang="0">
                      <a:pos x="849" y="2380"/>
                    </a:cxn>
                    <a:cxn ang="0">
                      <a:pos x="1244" y="2709"/>
                    </a:cxn>
                    <a:cxn ang="0">
                      <a:pos x="1656" y="2961"/>
                    </a:cxn>
                    <a:cxn ang="0">
                      <a:pos x="1937" y="3075"/>
                    </a:cxn>
                    <a:cxn ang="0">
                      <a:pos x="1525" y="2889"/>
                    </a:cxn>
                    <a:cxn ang="0">
                      <a:pos x="1118" y="2607"/>
                    </a:cxn>
                    <a:cxn ang="0">
                      <a:pos x="849" y="2380"/>
                    </a:cxn>
                  </a:cxnLst>
                  <a:rect l="0" t="0" r="r" b="b"/>
                  <a:pathLst>
                    <a:path w="3271" h="3075">
                      <a:moveTo>
                        <a:pt x="849" y="2380"/>
                      </a:moveTo>
                      <a:lnTo>
                        <a:pt x="664" y="2188"/>
                      </a:lnTo>
                      <a:lnTo>
                        <a:pt x="502" y="1990"/>
                      </a:lnTo>
                      <a:lnTo>
                        <a:pt x="359" y="1786"/>
                      </a:lnTo>
                      <a:lnTo>
                        <a:pt x="239" y="1576"/>
                      </a:lnTo>
                      <a:lnTo>
                        <a:pt x="186" y="1474"/>
                      </a:lnTo>
                      <a:lnTo>
                        <a:pt x="138" y="1373"/>
                      </a:lnTo>
                      <a:lnTo>
                        <a:pt x="102" y="1271"/>
                      </a:lnTo>
                      <a:lnTo>
                        <a:pt x="66" y="1169"/>
                      </a:lnTo>
                      <a:lnTo>
                        <a:pt x="42" y="1067"/>
                      </a:lnTo>
                      <a:lnTo>
                        <a:pt x="24" y="971"/>
                      </a:lnTo>
                      <a:lnTo>
                        <a:pt x="12" y="875"/>
                      </a:lnTo>
                      <a:lnTo>
                        <a:pt x="6" y="779"/>
                      </a:lnTo>
                      <a:lnTo>
                        <a:pt x="6" y="695"/>
                      </a:lnTo>
                      <a:lnTo>
                        <a:pt x="18" y="611"/>
                      </a:lnTo>
                      <a:lnTo>
                        <a:pt x="30" y="533"/>
                      </a:lnTo>
                      <a:lnTo>
                        <a:pt x="54" y="461"/>
                      </a:lnTo>
                      <a:lnTo>
                        <a:pt x="84" y="389"/>
                      </a:lnTo>
                      <a:lnTo>
                        <a:pt x="120" y="330"/>
                      </a:lnTo>
                      <a:lnTo>
                        <a:pt x="162" y="270"/>
                      </a:lnTo>
                      <a:lnTo>
                        <a:pt x="209" y="216"/>
                      </a:lnTo>
                      <a:lnTo>
                        <a:pt x="299" y="144"/>
                      </a:lnTo>
                      <a:lnTo>
                        <a:pt x="395" y="84"/>
                      </a:lnTo>
                      <a:lnTo>
                        <a:pt x="508" y="42"/>
                      </a:lnTo>
                      <a:lnTo>
                        <a:pt x="628" y="18"/>
                      </a:lnTo>
                      <a:lnTo>
                        <a:pt x="754" y="6"/>
                      </a:lnTo>
                      <a:lnTo>
                        <a:pt x="891" y="6"/>
                      </a:lnTo>
                      <a:lnTo>
                        <a:pt x="1035" y="24"/>
                      </a:lnTo>
                      <a:lnTo>
                        <a:pt x="1184" y="60"/>
                      </a:lnTo>
                      <a:lnTo>
                        <a:pt x="1334" y="102"/>
                      </a:lnTo>
                      <a:lnTo>
                        <a:pt x="1489" y="162"/>
                      </a:lnTo>
                      <a:lnTo>
                        <a:pt x="1644" y="240"/>
                      </a:lnTo>
                      <a:lnTo>
                        <a:pt x="1806" y="324"/>
                      </a:lnTo>
                      <a:lnTo>
                        <a:pt x="1961" y="425"/>
                      </a:lnTo>
                      <a:lnTo>
                        <a:pt x="2117" y="533"/>
                      </a:lnTo>
                      <a:lnTo>
                        <a:pt x="2272" y="659"/>
                      </a:lnTo>
                      <a:lnTo>
                        <a:pt x="2422" y="797"/>
                      </a:lnTo>
                      <a:lnTo>
                        <a:pt x="2607" y="989"/>
                      </a:lnTo>
                      <a:lnTo>
                        <a:pt x="2769" y="1187"/>
                      </a:lnTo>
                      <a:lnTo>
                        <a:pt x="2912" y="1391"/>
                      </a:lnTo>
                      <a:lnTo>
                        <a:pt x="3032" y="1600"/>
                      </a:lnTo>
                      <a:lnTo>
                        <a:pt x="3085" y="1702"/>
                      </a:lnTo>
                      <a:lnTo>
                        <a:pt x="3133" y="1804"/>
                      </a:lnTo>
                      <a:lnTo>
                        <a:pt x="3169" y="1906"/>
                      </a:lnTo>
                      <a:lnTo>
                        <a:pt x="3205" y="2008"/>
                      </a:lnTo>
                      <a:lnTo>
                        <a:pt x="3229" y="2110"/>
                      </a:lnTo>
                      <a:lnTo>
                        <a:pt x="3247" y="2206"/>
                      </a:lnTo>
                      <a:lnTo>
                        <a:pt x="3259" y="2302"/>
                      </a:lnTo>
                      <a:lnTo>
                        <a:pt x="3265" y="2398"/>
                      </a:lnTo>
                      <a:lnTo>
                        <a:pt x="3265" y="2482"/>
                      </a:lnTo>
                      <a:lnTo>
                        <a:pt x="3253" y="2565"/>
                      </a:lnTo>
                      <a:lnTo>
                        <a:pt x="3241" y="2643"/>
                      </a:lnTo>
                      <a:lnTo>
                        <a:pt x="3217" y="2715"/>
                      </a:lnTo>
                      <a:lnTo>
                        <a:pt x="3187" y="2781"/>
                      </a:lnTo>
                      <a:lnTo>
                        <a:pt x="3157" y="2847"/>
                      </a:lnTo>
                      <a:lnTo>
                        <a:pt x="3115" y="2907"/>
                      </a:lnTo>
                      <a:lnTo>
                        <a:pt x="3068" y="2961"/>
                      </a:lnTo>
                      <a:lnTo>
                        <a:pt x="3068" y="2961"/>
                      </a:lnTo>
                      <a:lnTo>
                        <a:pt x="2996" y="3021"/>
                      </a:lnTo>
                      <a:lnTo>
                        <a:pt x="2918" y="3075"/>
                      </a:lnTo>
                      <a:lnTo>
                        <a:pt x="2930" y="3075"/>
                      </a:lnTo>
                      <a:lnTo>
                        <a:pt x="3002" y="3027"/>
                      </a:lnTo>
                      <a:lnTo>
                        <a:pt x="3068" y="2967"/>
                      </a:lnTo>
                      <a:lnTo>
                        <a:pt x="3115" y="2913"/>
                      </a:lnTo>
                      <a:lnTo>
                        <a:pt x="3157" y="2853"/>
                      </a:lnTo>
                      <a:lnTo>
                        <a:pt x="3193" y="2787"/>
                      </a:lnTo>
                      <a:lnTo>
                        <a:pt x="3223" y="2721"/>
                      </a:lnTo>
                      <a:lnTo>
                        <a:pt x="3247" y="2643"/>
                      </a:lnTo>
                      <a:lnTo>
                        <a:pt x="3259" y="2565"/>
                      </a:lnTo>
                      <a:lnTo>
                        <a:pt x="3271" y="2482"/>
                      </a:lnTo>
                      <a:lnTo>
                        <a:pt x="3271" y="2398"/>
                      </a:lnTo>
                      <a:lnTo>
                        <a:pt x="3265" y="2302"/>
                      </a:lnTo>
                      <a:lnTo>
                        <a:pt x="3253" y="2206"/>
                      </a:lnTo>
                      <a:lnTo>
                        <a:pt x="3235" y="2110"/>
                      </a:lnTo>
                      <a:lnTo>
                        <a:pt x="3211" y="2008"/>
                      </a:lnTo>
                      <a:lnTo>
                        <a:pt x="3175" y="1906"/>
                      </a:lnTo>
                      <a:lnTo>
                        <a:pt x="3139" y="1804"/>
                      </a:lnTo>
                      <a:lnTo>
                        <a:pt x="3091" y="1702"/>
                      </a:lnTo>
                      <a:lnTo>
                        <a:pt x="3038" y="1594"/>
                      </a:lnTo>
                      <a:lnTo>
                        <a:pt x="2918" y="1391"/>
                      </a:lnTo>
                      <a:lnTo>
                        <a:pt x="2775" y="1181"/>
                      </a:lnTo>
                      <a:lnTo>
                        <a:pt x="2613" y="983"/>
                      </a:lnTo>
                      <a:lnTo>
                        <a:pt x="2428" y="791"/>
                      </a:lnTo>
                      <a:lnTo>
                        <a:pt x="2278" y="653"/>
                      </a:lnTo>
                      <a:lnTo>
                        <a:pt x="2123" y="527"/>
                      </a:lnTo>
                      <a:lnTo>
                        <a:pt x="1967" y="419"/>
                      </a:lnTo>
                      <a:lnTo>
                        <a:pt x="1806" y="318"/>
                      </a:lnTo>
                      <a:lnTo>
                        <a:pt x="1650" y="234"/>
                      </a:lnTo>
                      <a:lnTo>
                        <a:pt x="1489" y="156"/>
                      </a:lnTo>
                      <a:lnTo>
                        <a:pt x="1334" y="96"/>
                      </a:lnTo>
                      <a:lnTo>
                        <a:pt x="1184" y="54"/>
                      </a:lnTo>
                      <a:lnTo>
                        <a:pt x="1035" y="18"/>
                      </a:lnTo>
                      <a:lnTo>
                        <a:pt x="891" y="0"/>
                      </a:lnTo>
                      <a:lnTo>
                        <a:pt x="754" y="0"/>
                      </a:lnTo>
                      <a:lnTo>
                        <a:pt x="622" y="12"/>
                      </a:lnTo>
                      <a:lnTo>
                        <a:pt x="502" y="36"/>
                      </a:lnTo>
                      <a:lnTo>
                        <a:pt x="395" y="78"/>
                      </a:lnTo>
                      <a:lnTo>
                        <a:pt x="293" y="138"/>
                      </a:lnTo>
                      <a:lnTo>
                        <a:pt x="204" y="210"/>
                      </a:lnTo>
                      <a:lnTo>
                        <a:pt x="156" y="264"/>
                      </a:lnTo>
                      <a:lnTo>
                        <a:pt x="114" y="324"/>
                      </a:lnTo>
                      <a:lnTo>
                        <a:pt x="78" y="389"/>
                      </a:lnTo>
                      <a:lnTo>
                        <a:pt x="48" y="461"/>
                      </a:lnTo>
                      <a:lnTo>
                        <a:pt x="30" y="533"/>
                      </a:lnTo>
                      <a:lnTo>
                        <a:pt x="12" y="611"/>
                      </a:lnTo>
                      <a:lnTo>
                        <a:pt x="6" y="695"/>
                      </a:lnTo>
                      <a:lnTo>
                        <a:pt x="0" y="779"/>
                      </a:lnTo>
                      <a:lnTo>
                        <a:pt x="6" y="875"/>
                      </a:lnTo>
                      <a:lnTo>
                        <a:pt x="18" y="971"/>
                      </a:lnTo>
                      <a:lnTo>
                        <a:pt x="36" y="1067"/>
                      </a:lnTo>
                      <a:lnTo>
                        <a:pt x="60" y="1169"/>
                      </a:lnTo>
                      <a:lnTo>
                        <a:pt x="96" y="1271"/>
                      </a:lnTo>
                      <a:lnTo>
                        <a:pt x="132" y="1373"/>
                      </a:lnTo>
                      <a:lnTo>
                        <a:pt x="180" y="1474"/>
                      </a:lnTo>
                      <a:lnTo>
                        <a:pt x="233" y="1582"/>
                      </a:lnTo>
                      <a:lnTo>
                        <a:pt x="287" y="1684"/>
                      </a:lnTo>
                      <a:lnTo>
                        <a:pt x="353" y="1786"/>
                      </a:lnTo>
                      <a:lnTo>
                        <a:pt x="496" y="1990"/>
                      </a:lnTo>
                      <a:lnTo>
                        <a:pt x="664" y="2188"/>
                      </a:lnTo>
                      <a:lnTo>
                        <a:pt x="849" y="2380"/>
                      </a:lnTo>
                      <a:lnTo>
                        <a:pt x="981" y="2500"/>
                      </a:lnTo>
                      <a:lnTo>
                        <a:pt x="1112" y="2607"/>
                      </a:lnTo>
                      <a:lnTo>
                        <a:pt x="1244" y="2709"/>
                      </a:lnTo>
                      <a:lnTo>
                        <a:pt x="1381" y="2805"/>
                      </a:lnTo>
                      <a:lnTo>
                        <a:pt x="1519" y="2889"/>
                      </a:lnTo>
                      <a:lnTo>
                        <a:pt x="1656" y="2961"/>
                      </a:lnTo>
                      <a:lnTo>
                        <a:pt x="1788" y="3021"/>
                      </a:lnTo>
                      <a:lnTo>
                        <a:pt x="1926" y="3075"/>
                      </a:lnTo>
                      <a:lnTo>
                        <a:pt x="1937" y="3075"/>
                      </a:lnTo>
                      <a:lnTo>
                        <a:pt x="1800" y="3021"/>
                      </a:lnTo>
                      <a:lnTo>
                        <a:pt x="1662" y="2961"/>
                      </a:lnTo>
                      <a:lnTo>
                        <a:pt x="1525" y="2889"/>
                      </a:lnTo>
                      <a:lnTo>
                        <a:pt x="1387" y="2805"/>
                      </a:lnTo>
                      <a:lnTo>
                        <a:pt x="1250" y="2709"/>
                      </a:lnTo>
                      <a:lnTo>
                        <a:pt x="1118" y="2607"/>
                      </a:lnTo>
                      <a:lnTo>
                        <a:pt x="981" y="2500"/>
                      </a:lnTo>
                      <a:lnTo>
                        <a:pt x="849" y="2380"/>
                      </a:lnTo>
                      <a:lnTo>
                        <a:pt x="849" y="2380"/>
                      </a:lnTo>
                      <a:close/>
                    </a:path>
                  </a:pathLst>
                </a:custGeom>
                <a:solidFill>
                  <a:schemeClr val="accent2"/>
                </a:solidFill>
                <a:ln w="9525">
                  <a:noFill/>
                  <a:round/>
                  <a:headEnd/>
                  <a:tailEnd/>
                </a:ln>
              </p:spPr>
              <p:txBody>
                <a:bodyPr/>
                <a:lstStyle/>
                <a:p>
                  <a:pPr>
                    <a:defRPr/>
                  </a:pPr>
                  <a:endParaRPr lang="ru-RU"/>
                </a:p>
              </p:txBody>
            </p:sp>
            <p:grpSp>
              <p:nvGrpSpPr>
                <p:cNvPr id="34" name="Group 6"/>
                <p:cNvGrpSpPr>
                  <a:grpSpLocks/>
                </p:cNvGrpSpPr>
                <p:nvPr userDrawn="1"/>
              </p:nvGrpSpPr>
              <p:grpSpPr bwMode="auto">
                <a:xfrm>
                  <a:off x="0" y="522"/>
                  <a:ext cx="4751" cy="3794"/>
                  <a:chOff x="0" y="522"/>
                  <a:chExt cx="4751" cy="3794"/>
                </a:xfrm>
              </p:grpSpPr>
              <p:sp>
                <p:nvSpPr>
                  <p:cNvPr id="35" name="Freeform 7"/>
                  <p:cNvSpPr>
                    <a:spLocks/>
                  </p:cNvSpPr>
                  <p:nvPr userDrawn="1"/>
                </p:nvSpPr>
                <p:spPr bwMode="hidden">
                  <a:xfrm>
                    <a:off x="400" y="815"/>
                    <a:ext cx="3964" cy="3501"/>
                  </a:xfrm>
                  <a:custGeom>
                    <a:avLst/>
                    <a:gdLst/>
                    <a:ahLst/>
                    <a:cxnLst>
                      <a:cxn ang="0">
                        <a:pos x="3946" y="2860"/>
                      </a:cxn>
                      <a:cxn ang="0">
                        <a:pos x="3910" y="2614"/>
                      </a:cxn>
                      <a:cxn ang="0">
                        <a:pos x="3839" y="2368"/>
                      </a:cxn>
                      <a:cxn ang="0">
                        <a:pos x="3731" y="2110"/>
                      </a:cxn>
                      <a:cxn ang="0">
                        <a:pos x="3593" y="1853"/>
                      </a:cxn>
                      <a:cxn ang="0">
                        <a:pos x="3432" y="1595"/>
                      </a:cxn>
                      <a:cxn ang="0">
                        <a:pos x="3241" y="1343"/>
                      </a:cxn>
                      <a:cxn ang="0">
                        <a:pos x="3025" y="1103"/>
                      </a:cxn>
                      <a:cxn ang="0">
                        <a:pos x="2721" y="815"/>
                      </a:cxn>
                      <a:cxn ang="0">
                        <a:pos x="2332" y="522"/>
                      </a:cxn>
                      <a:cxn ang="0">
                        <a:pos x="1943" y="288"/>
                      </a:cxn>
                      <a:cxn ang="0">
                        <a:pos x="1555" y="126"/>
                      </a:cxn>
                      <a:cxn ang="0">
                        <a:pos x="1184" y="24"/>
                      </a:cxn>
                      <a:cxn ang="0">
                        <a:pos x="837" y="0"/>
                      </a:cxn>
                      <a:cxn ang="0">
                        <a:pos x="526" y="48"/>
                      </a:cxn>
                      <a:cxn ang="0">
                        <a:pos x="263" y="174"/>
                      </a:cxn>
                      <a:cxn ang="0">
                        <a:pos x="114" y="312"/>
                      </a:cxn>
                      <a:cxn ang="0">
                        <a:pos x="0" y="486"/>
                      </a:cxn>
                      <a:cxn ang="0">
                        <a:pos x="72" y="372"/>
                      </a:cxn>
                      <a:cxn ang="0">
                        <a:pos x="269" y="174"/>
                      </a:cxn>
                      <a:cxn ang="0">
                        <a:pos x="526" y="48"/>
                      </a:cxn>
                      <a:cxn ang="0">
                        <a:pos x="837" y="6"/>
                      </a:cxn>
                      <a:cxn ang="0">
                        <a:pos x="1184" y="30"/>
                      </a:cxn>
                      <a:cxn ang="0">
                        <a:pos x="1555" y="132"/>
                      </a:cxn>
                      <a:cxn ang="0">
                        <a:pos x="1943" y="294"/>
                      </a:cxn>
                      <a:cxn ang="0">
                        <a:pos x="2332" y="528"/>
                      </a:cxn>
                      <a:cxn ang="0">
                        <a:pos x="2715" y="821"/>
                      </a:cxn>
                      <a:cxn ang="0">
                        <a:pos x="3127" y="1223"/>
                      </a:cxn>
                      <a:cxn ang="0">
                        <a:pos x="3336" y="1469"/>
                      </a:cxn>
                      <a:cxn ang="0">
                        <a:pos x="3510" y="1727"/>
                      </a:cxn>
                      <a:cxn ang="0">
                        <a:pos x="3665" y="1984"/>
                      </a:cxn>
                      <a:cxn ang="0">
                        <a:pos x="3785" y="2236"/>
                      </a:cxn>
                      <a:cxn ang="0">
                        <a:pos x="3875" y="2494"/>
                      </a:cxn>
                      <a:cxn ang="0">
                        <a:pos x="3934" y="2740"/>
                      </a:cxn>
                      <a:cxn ang="0">
                        <a:pos x="3952" y="2973"/>
                      </a:cxn>
                      <a:cxn ang="0">
                        <a:pos x="3922" y="3255"/>
                      </a:cxn>
                      <a:cxn ang="0">
                        <a:pos x="3833" y="3501"/>
                      </a:cxn>
                      <a:cxn ang="0">
                        <a:pos x="3886" y="3387"/>
                      </a:cxn>
                      <a:cxn ang="0">
                        <a:pos x="3946" y="3123"/>
                      </a:cxn>
                      <a:cxn ang="0">
                        <a:pos x="3952" y="2973"/>
                      </a:cxn>
                    </a:cxnLst>
                    <a:rect l="0" t="0" r="r" b="b"/>
                    <a:pathLst>
                      <a:path w="3952" h="3501">
                        <a:moveTo>
                          <a:pt x="3952" y="2973"/>
                        </a:moveTo>
                        <a:lnTo>
                          <a:pt x="3946" y="2860"/>
                        </a:lnTo>
                        <a:lnTo>
                          <a:pt x="3934" y="2740"/>
                        </a:lnTo>
                        <a:lnTo>
                          <a:pt x="3910" y="2614"/>
                        </a:lnTo>
                        <a:lnTo>
                          <a:pt x="3875" y="2494"/>
                        </a:lnTo>
                        <a:lnTo>
                          <a:pt x="3839" y="2368"/>
                        </a:lnTo>
                        <a:lnTo>
                          <a:pt x="3785" y="2236"/>
                        </a:lnTo>
                        <a:lnTo>
                          <a:pt x="3731" y="2110"/>
                        </a:lnTo>
                        <a:lnTo>
                          <a:pt x="3665" y="1978"/>
                        </a:lnTo>
                        <a:lnTo>
                          <a:pt x="3593" y="1853"/>
                        </a:lnTo>
                        <a:lnTo>
                          <a:pt x="3516" y="1721"/>
                        </a:lnTo>
                        <a:lnTo>
                          <a:pt x="3432" y="1595"/>
                        </a:lnTo>
                        <a:lnTo>
                          <a:pt x="3336" y="1469"/>
                        </a:lnTo>
                        <a:lnTo>
                          <a:pt x="3241" y="1343"/>
                        </a:lnTo>
                        <a:lnTo>
                          <a:pt x="3133" y="1223"/>
                        </a:lnTo>
                        <a:lnTo>
                          <a:pt x="3025" y="1103"/>
                        </a:lnTo>
                        <a:lnTo>
                          <a:pt x="2906" y="983"/>
                        </a:lnTo>
                        <a:lnTo>
                          <a:pt x="2721" y="815"/>
                        </a:lnTo>
                        <a:lnTo>
                          <a:pt x="2529" y="660"/>
                        </a:lnTo>
                        <a:lnTo>
                          <a:pt x="2332" y="522"/>
                        </a:lnTo>
                        <a:lnTo>
                          <a:pt x="2141" y="396"/>
                        </a:lnTo>
                        <a:lnTo>
                          <a:pt x="1943" y="288"/>
                        </a:lnTo>
                        <a:lnTo>
                          <a:pt x="1746" y="198"/>
                        </a:lnTo>
                        <a:lnTo>
                          <a:pt x="1555" y="126"/>
                        </a:lnTo>
                        <a:lnTo>
                          <a:pt x="1363" y="66"/>
                        </a:lnTo>
                        <a:lnTo>
                          <a:pt x="1184" y="24"/>
                        </a:lnTo>
                        <a:lnTo>
                          <a:pt x="1005" y="6"/>
                        </a:lnTo>
                        <a:lnTo>
                          <a:pt x="837" y="0"/>
                        </a:lnTo>
                        <a:lnTo>
                          <a:pt x="676" y="12"/>
                        </a:lnTo>
                        <a:lnTo>
                          <a:pt x="526" y="48"/>
                        </a:lnTo>
                        <a:lnTo>
                          <a:pt x="389" y="102"/>
                        </a:lnTo>
                        <a:lnTo>
                          <a:pt x="263" y="174"/>
                        </a:lnTo>
                        <a:lnTo>
                          <a:pt x="155" y="264"/>
                        </a:lnTo>
                        <a:lnTo>
                          <a:pt x="114" y="312"/>
                        </a:lnTo>
                        <a:lnTo>
                          <a:pt x="72" y="366"/>
                        </a:lnTo>
                        <a:lnTo>
                          <a:pt x="0" y="486"/>
                        </a:lnTo>
                        <a:lnTo>
                          <a:pt x="0" y="498"/>
                        </a:lnTo>
                        <a:lnTo>
                          <a:pt x="72" y="372"/>
                        </a:lnTo>
                        <a:lnTo>
                          <a:pt x="161" y="264"/>
                        </a:lnTo>
                        <a:lnTo>
                          <a:pt x="269" y="174"/>
                        </a:lnTo>
                        <a:lnTo>
                          <a:pt x="395" y="102"/>
                        </a:lnTo>
                        <a:lnTo>
                          <a:pt x="526" y="48"/>
                        </a:lnTo>
                        <a:lnTo>
                          <a:pt x="676" y="18"/>
                        </a:lnTo>
                        <a:lnTo>
                          <a:pt x="837" y="6"/>
                        </a:lnTo>
                        <a:lnTo>
                          <a:pt x="1005" y="6"/>
                        </a:lnTo>
                        <a:lnTo>
                          <a:pt x="1184" y="30"/>
                        </a:lnTo>
                        <a:lnTo>
                          <a:pt x="1363" y="72"/>
                        </a:lnTo>
                        <a:lnTo>
                          <a:pt x="1555" y="132"/>
                        </a:lnTo>
                        <a:lnTo>
                          <a:pt x="1746" y="204"/>
                        </a:lnTo>
                        <a:lnTo>
                          <a:pt x="1943" y="294"/>
                        </a:lnTo>
                        <a:lnTo>
                          <a:pt x="2135" y="402"/>
                        </a:lnTo>
                        <a:lnTo>
                          <a:pt x="2332" y="528"/>
                        </a:lnTo>
                        <a:lnTo>
                          <a:pt x="2523" y="666"/>
                        </a:lnTo>
                        <a:lnTo>
                          <a:pt x="2715" y="821"/>
                        </a:lnTo>
                        <a:lnTo>
                          <a:pt x="2900" y="989"/>
                        </a:lnTo>
                        <a:lnTo>
                          <a:pt x="3127" y="1223"/>
                        </a:lnTo>
                        <a:lnTo>
                          <a:pt x="3235" y="1349"/>
                        </a:lnTo>
                        <a:lnTo>
                          <a:pt x="3336" y="1469"/>
                        </a:lnTo>
                        <a:lnTo>
                          <a:pt x="3426" y="1595"/>
                        </a:lnTo>
                        <a:lnTo>
                          <a:pt x="3510" y="1727"/>
                        </a:lnTo>
                        <a:lnTo>
                          <a:pt x="3593" y="1853"/>
                        </a:lnTo>
                        <a:lnTo>
                          <a:pt x="3665" y="1984"/>
                        </a:lnTo>
                        <a:lnTo>
                          <a:pt x="3731" y="2110"/>
                        </a:lnTo>
                        <a:lnTo>
                          <a:pt x="3785" y="2236"/>
                        </a:lnTo>
                        <a:lnTo>
                          <a:pt x="3833" y="2368"/>
                        </a:lnTo>
                        <a:lnTo>
                          <a:pt x="3875" y="2494"/>
                        </a:lnTo>
                        <a:lnTo>
                          <a:pt x="3910" y="2614"/>
                        </a:lnTo>
                        <a:lnTo>
                          <a:pt x="3934" y="2740"/>
                        </a:lnTo>
                        <a:lnTo>
                          <a:pt x="3946" y="2860"/>
                        </a:lnTo>
                        <a:lnTo>
                          <a:pt x="3952" y="2973"/>
                        </a:lnTo>
                        <a:lnTo>
                          <a:pt x="3946" y="3123"/>
                        </a:lnTo>
                        <a:lnTo>
                          <a:pt x="3922" y="3255"/>
                        </a:lnTo>
                        <a:lnTo>
                          <a:pt x="3886" y="3387"/>
                        </a:lnTo>
                        <a:lnTo>
                          <a:pt x="3833" y="3501"/>
                        </a:lnTo>
                        <a:lnTo>
                          <a:pt x="3833" y="3501"/>
                        </a:lnTo>
                        <a:lnTo>
                          <a:pt x="3886" y="3387"/>
                        </a:lnTo>
                        <a:lnTo>
                          <a:pt x="3928" y="3255"/>
                        </a:lnTo>
                        <a:lnTo>
                          <a:pt x="3946" y="3123"/>
                        </a:lnTo>
                        <a:lnTo>
                          <a:pt x="3952" y="2973"/>
                        </a:lnTo>
                        <a:lnTo>
                          <a:pt x="3952" y="2973"/>
                        </a:lnTo>
                        <a:close/>
                      </a:path>
                    </a:pathLst>
                  </a:custGeom>
                  <a:solidFill>
                    <a:schemeClr val="accent2"/>
                  </a:solidFill>
                  <a:ln w="9525">
                    <a:noFill/>
                    <a:round/>
                    <a:headEnd/>
                    <a:tailEnd/>
                  </a:ln>
                </p:spPr>
                <p:txBody>
                  <a:bodyPr/>
                  <a:lstStyle/>
                  <a:p>
                    <a:pPr>
                      <a:defRPr/>
                    </a:pPr>
                    <a:endParaRPr lang="ru-RU"/>
                  </a:p>
                </p:txBody>
              </p:sp>
              <p:sp>
                <p:nvSpPr>
                  <p:cNvPr id="36" name="Freeform 8"/>
                  <p:cNvSpPr>
                    <a:spLocks/>
                  </p:cNvSpPr>
                  <p:nvPr userDrawn="1"/>
                </p:nvSpPr>
                <p:spPr bwMode="hidden">
                  <a:xfrm>
                    <a:off x="406" y="953"/>
                    <a:ext cx="3803" cy="3363"/>
                  </a:xfrm>
                  <a:custGeom>
                    <a:avLst/>
                    <a:gdLst/>
                    <a:ahLst/>
                    <a:cxnLst>
                      <a:cxn ang="0">
                        <a:pos x="676" y="2416"/>
                      </a:cxn>
                      <a:cxn ang="0">
                        <a:pos x="419" y="2062"/>
                      </a:cxn>
                      <a:cxn ang="0">
                        <a:pos x="215" y="1703"/>
                      </a:cxn>
                      <a:cxn ang="0">
                        <a:pos x="78" y="1343"/>
                      </a:cxn>
                      <a:cxn ang="0">
                        <a:pos x="12" y="1001"/>
                      </a:cxn>
                      <a:cxn ang="0">
                        <a:pos x="18" y="701"/>
                      </a:cxn>
                      <a:cxn ang="0">
                        <a:pos x="96" y="450"/>
                      </a:cxn>
                      <a:cxn ang="0">
                        <a:pos x="239" y="246"/>
                      </a:cxn>
                      <a:cxn ang="0">
                        <a:pos x="580" y="48"/>
                      </a:cxn>
                      <a:cxn ang="0">
                        <a:pos x="1028" y="6"/>
                      </a:cxn>
                      <a:cxn ang="0">
                        <a:pos x="1543" y="120"/>
                      </a:cxn>
                      <a:cxn ang="0">
                        <a:pos x="2087" y="378"/>
                      </a:cxn>
                      <a:cxn ang="0">
                        <a:pos x="2631" y="773"/>
                      </a:cxn>
                      <a:cxn ang="0">
                        <a:pos x="3115" y="1265"/>
                      </a:cxn>
                      <a:cxn ang="0">
                        <a:pos x="3378" y="1625"/>
                      </a:cxn>
                      <a:cxn ang="0">
                        <a:pos x="3582" y="1984"/>
                      </a:cxn>
                      <a:cxn ang="0">
                        <a:pos x="3719" y="2344"/>
                      </a:cxn>
                      <a:cxn ang="0">
                        <a:pos x="3785" y="2686"/>
                      </a:cxn>
                      <a:cxn ang="0">
                        <a:pos x="3749" y="3105"/>
                      </a:cxn>
                      <a:cxn ang="0">
                        <a:pos x="3629" y="3363"/>
                      </a:cxn>
                      <a:cxn ang="0">
                        <a:pos x="3779" y="2967"/>
                      </a:cxn>
                      <a:cxn ang="0">
                        <a:pos x="3791" y="2794"/>
                      </a:cxn>
                      <a:cxn ang="0">
                        <a:pos x="3749" y="2458"/>
                      </a:cxn>
                      <a:cxn ang="0">
                        <a:pos x="3635" y="2104"/>
                      </a:cxn>
                      <a:cxn ang="0">
                        <a:pos x="3456" y="1739"/>
                      </a:cxn>
                      <a:cxn ang="0">
                        <a:pos x="3211" y="1385"/>
                      </a:cxn>
                      <a:cxn ang="0">
                        <a:pos x="2804" y="929"/>
                      </a:cxn>
                      <a:cxn ang="0">
                        <a:pos x="2272" y="492"/>
                      </a:cxn>
                      <a:cxn ang="0">
                        <a:pos x="1722" y="192"/>
                      </a:cxn>
                      <a:cxn ang="0">
                        <a:pos x="1190" y="24"/>
                      </a:cxn>
                      <a:cxn ang="0">
                        <a:pos x="717" y="12"/>
                      </a:cxn>
                      <a:cxn ang="0">
                        <a:pos x="335" y="162"/>
                      </a:cxn>
                      <a:cxn ang="0">
                        <a:pos x="132" y="378"/>
                      </a:cxn>
                      <a:cxn ang="0">
                        <a:pos x="36" y="612"/>
                      </a:cxn>
                      <a:cxn ang="0">
                        <a:pos x="0" y="893"/>
                      </a:cxn>
                      <a:cxn ang="0">
                        <a:pos x="42" y="1229"/>
                      </a:cxn>
                      <a:cxn ang="0">
                        <a:pos x="161" y="1583"/>
                      </a:cxn>
                      <a:cxn ang="0">
                        <a:pos x="341" y="1942"/>
                      </a:cxn>
                      <a:cxn ang="0">
                        <a:pos x="580" y="2302"/>
                      </a:cxn>
                      <a:cxn ang="0">
                        <a:pos x="987" y="2758"/>
                      </a:cxn>
                      <a:cxn ang="0">
                        <a:pos x="1596" y="3237"/>
                      </a:cxn>
                      <a:cxn ang="0">
                        <a:pos x="1596" y="3237"/>
                      </a:cxn>
                      <a:cxn ang="0">
                        <a:pos x="993" y="2758"/>
                      </a:cxn>
                    </a:cxnLst>
                    <a:rect l="0" t="0" r="r" b="b"/>
                    <a:pathLst>
                      <a:path w="3791" h="3363">
                        <a:moveTo>
                          <a:pt x="993" y="2758"/>
                        </a:moveTo>
                        <a:lnTo>
                          <a:pt x="777" y="2536"/>
                        </a:lnTo>
                        <a:lnTo>
                          <a:pt x="676" y="2416"/>
                        </a:lnTo>
                        <a:lnTo>
                          <a:pt x="586" y="2302"/>
                        </a:lnTo>
                        <a:lnTo>
                          <a:pt x="496" y="2182"/>
                        </a:lnTo>
                        <a:lnTo>
                          <a:pt x="419" y="2062"/>
                        </a:lnTo>
                        <a:lnTo>
                          <a:pt x="341" y="1942"/>
                        </a:lnTo>
                        <a:lnTo>
                          <a:pt x="275" y="1822"/>
                        </a:lnTo>
                        <a:lnTo>
                          <a:pt x="215" y="1703"/>
                        </a:lnTo>
                        <a:lnTo>
                          <a:pt x="161" y="1583"/>
                        </a:lnTo>
                        <a:lnTo>
                          <a:pt x="114" y="1463"/>
                        </a:lnTo>
                        <a:lnTo>
                          <a:pt x="78" y="1343"/>
                        </a:lnTo>
                        <a:lnTo>
                          <a:pt x="48" y="1229"/>
                        </a:lnTo>
                        <a:lnTo>
                          <a:pt x="24" y="1115"/>
                        </a:lnTo>
                        <a:lnTo>
                          <a:pt x="12" y="1001"/>
                        </a:lnTo>
                        <a:lnTo>
                          <a:pt x="6" y="893"/>
                        </a:lnTo>
                        <a:lnTo>
                          <a:pt x="12" y="797"/>
                        </a:lnTo>
                        <a:lnTo>
                          <a:pt x="18" y="701"/>
                        </a:lnTo>
                        <a:lnTo>
                          <a:pt x="42" y="612"/>
                        </a:lnTo>
                        <a:lnTo>
                          <a:pt x="66" y="528"/>
                        </a:lnTo>
                        <a:lnTo>
                          <a:pt x="96" y="450"/>
                        </a:lnTo>
                        <a:lnTo>
                          <a:pt x="138" y="378"/>
                        </a:lnTo>
                        <a:lnTo>
                          <a:pt x="185" y="306"/>
                        </a:lnTo>
                        <a:lnTo>
                          <a:pt x="239" y="246"/>
                        </a:lnTo>
                        <a:lnTo>
                          <a:pt x="341" y="162"/>
                        </a:lnTo>
                        <a:lnTo>
                          <a:pt x="454" y="96"/>
                        </a:lnTo>
                        <a:lnTo>
                          <a:pt x="580" y="48"/>
                        </a:lnTo>
                        <a:lnTo>
                          <a:pt x="723" y="18"/>
                        </a:lnTo>
                        <a:lnTo>
                          <a:pt x="867" y="6"/>
                        </a:lnTo>
                        <a:lnTo>
                          <a:pt x="1028" y="6"/>
                        </a:lnTo>
                        <a:lnTo>
                          <a:pt x="1196" y="30"/>
                        </a:lnTo>
                        <a:lnTo>
                          <a:pt x="1363" y="66"/>
                        </a:lnTo>
                        <a:lnTo>
                          <a:pt x="1543" y="120"/>
                        </a:lnTo>
                        <a:lnTo>
                          <a:pt x="1722" y="192"/>
                        </a:lnTo>
                        <a:lnTo>
                          <a:pt x="1901" y="282"/>
                        </a:lnTo>
                        <a:lnTo>
                          <a:pt x="2087" y="378"/>
                        </a:lnTo>
                        <a:lnTo>
                          <a:pt x="2272" y="498"/>
                        </a:lnTo>
                        <a:lnTo>
                          <a:pt x="2451" y="624"/>
                        </a:lnTo>
                        <a:lnTo>
                          <a:pt x="2631" y="773"/>
                        </a:lnTo>
                        <a:lnTo>
                          <a:pt x="2804" y="929"/>
                        </a:lnTo>
                        <a:lnTo>
                          <a:pt x="3019" y="1151"/>
                        </a:lnTo>
                        <a:lnTo>
                          <a:pt x="3115" y="1265"/>
                        </a:lnTo>
                        <a:lnTo>
                          <a:pt x="3211" y="1385"/>
                        </a:lnTo>
                        <a:lnTo>
                          <a:pt x="3295" y="1505"/>
                        </a:lnTo>
                        <a:lnTo>
                          <a:pt x="3378" y="1625"/>
                        </a:lnTo>
                        <a:lnTo>
                          <a:pt x="3450" y="1745"/>
                        </a:lnTo>
                        <a:lnTo>
                          <a:pt x="3522" y="1864"/>
                        </a:lnTo>
                        <a:lnTo>
                          <a:pt x="3582" y="1984"/>
                        </a:lnTo>
                        <a:lnTo>
                          <a:pt x="3635" y="2104"/>
                        </a:lnTo>
                        <a:lnTo>
                          <a:pt x="3677" y="2224"/>
                        </a:lnTo>
                        <a:lnTo>
                          <a:pt x="3719" y="2344"/>
                        </a:lnTo>
                        <a:lnTo>
                          <a:pt x="3749" y="2458"/>
                        </a:lnTo>
                        <a:lnTo>
                          <a:pt x="3773" y="2572"/>
                        </a:lnTo>
                        <a:lnTo>
                          <a:pt x="3785" y="2686"/>
                        </a:lnTo>
                        <a:lnTo>
                          <a:pt x="3791" y="2794"/>
                        </a:lnTo>
                        <a:lnTo>
                          <a:pt x="3779" y="2955"/>
                        </a:lnTo>
                        <a:lnTo>
                          <a:pt x="3749" y="3105"/>
                        </a:lnTo>
                        <a:lnTo>
                          <a:pt x="3695" y="3243"/>
                        </a:lnTo>
                        <a:lnTo>
                          <a:pt x="3623" y="3363"/>
                        </a:lnTo>
                        <a:lnTo>
                          <a:pt x="3629" y="3363"/>
                        </a:lnTo>
                        <a:lnTo>
                          <a:pt x="3701" y="3243"/>
                        </a:lnTo>
                        <a:lnTo>
                          <a:pt x="3749" y="3111"/>
                        </a:lnTo>
                        <a:lnTo>
                          <a:pt x="3779" y="2967"/>
                        </a:lnTo>
                        <a:lnTo>
                          <a:pt x="3791" y="2806"/>
                        </a:lnTo>
                        <a:lnTo>
                          <a:pt x="3791" y="2800"/>
                        </a:lnTo>
                        <a:lnTo>
                          <a:pt x="3791" y="2794"/>
                        </a:lnTo>
                        <a:lnTo>
                          <a:pt x="3785" y="2686"/>
                        </a:lnTo>
                        <a:lnTo>
                          <a:pt x="3773" y="2572"/>
                        </a:lnTo>
                        <a:lnTo>
                          <a:pt x="3749" y="2458"/>
                        </a:lnTo>
                        <a:lnTo>
                          <a:pt x="3719" y="2338"/>
                        </a:lnTo>
                        <a:lnTo>
                          <a:pt x="3683" y="2224"/>
                        </a:lnTo>
                        <a:lnTo>
                          <a:pt x="3635" y="2104"/>
                        </a:lnTo>
                        <a:lnTo>
                          <a:pt x="3582" y="1984"/>
                        </a:lnTo>
                        <a:lnTo>
                          <a:pt x="3522" y="1864"/>
                        </a:lnTo>
                        <a:lnTo>
                          <a:pt x="3456" y="1739"/>
                        </a:lnTo>
                        <a:lnTo>
                          <a:pt x="3378" y="1619"/>
                        </a:lnTo>
                        <a:lnTo>
                          <a:pt x="3300" y="1499"/>
                        </a:lnTo>
                        <a:lnTo>
                          <a:pt x="3211" y="1385"/>
                        </a:lnTo>
                        <a:lnTo>
                          <a:pt x="3121" y="1265"/>
                        </a:lnTo>
                        <a:lnTo>
                          <a:pt x="3019" y="1151"/>
                        </a:lnTo>
                        <a:lnTo>
                          <a:pt x="2804" y="929"/>
                        </a:lnTo>
                        <a:lnTo>
                          <a:pt x="2631" y="767"/>
                        </a:lnTo>
                        <a:lnTo>
                          <a:pt x="2451" y="624"/>
                        </a:lnTo>
                        <a:lnTo>
                          <a:pt x="2272" y="492"/>
                        </a:lnTo>
                        <a:lnTo>
                          <a:pt x="2087" y="378"/>
                        </a:lnTo>
                        <a:lnTo>
                          <a:pt x="1901" y="276"/>
                        </a:lnTo>
                        <a:lnTo>
                          <a:pt x="1722" y="192"/>
                        </a:lnTo>
                        <a:lnTo>
                          <a:pt x="1543" y="120"/>
                        </a:lnTo>
                        <a:lnTo>
                          <a:pt x="1363" y="66"/>
                        </a:lnTo>
                        <a:lnTo>
                          <a:pt x="1190" y="24"/>
                        </a:lnTo>
                        <a:lnTo>
                          <a:pt x="1028" y="6"/>
                        </a:lnTo>
                        <a:lnTo>
                          <a:pt x="867" y="0"/>
                        </a:lnTo>
                        <a:lnTo>
                          <a:pt x="717" y="12"/>
                        </a:lnTo>
                        <a:lnTo>
                          <a:pt x="580" y="42"/>
                        </a:lnTo>
                        <a:lnTo>
                          <a:pt x="448" y="90"/>
                        </a:lnTo>
                        <a:lnTo>
                          <a:pt x="335" y="162"/>
                        </a:lnTo>
                        <a:lnTo>
                          <a:pt x="233" y="246"/>
                        </a:lnTo>
                        <a:lnTo>
                          <a:pt x="179" y="306"/>
                        </a:lnTo>
                        <a:lnTo>
                          <a:pt x="132" y="378"/>
                        </a:lnTo>
                        <a:lnTo>
                          <a:pt x="90" y="450"/>
                        </a:lnTo>
                        <a:lnTo>
                          <a:pt x="60" y="528"/>
                        </a:lnTo>
                        <a:lnTo>
                          <a:pt x="36" y="612"/>
                        </a:lnTo>
                        <a:lnTo>
                          <a:pt x="12" y="701"/>
                        </a:lnTo>
                        <a:lnTo>
                          <a:pt x="6" y="797"/>
                        </a:lnTo>
                        <a:lnTo>
                          <a:pt x="0" y="893"/>
                        </a:lnTo>
                        <a:lnTo>
                          <a:pt x="6" y="1001"/>
                        </a:lnTo>
                        <a:lnTo>
                          <a:pt x="24" y="1115"/>
                        </a:lnTo>
                        <a:lnTo>
                          <a:pt x="42" y="1229"/>
                        </a:lnTo>
                        <a:lnTo>
                          <a:pt x="78" y="1343"/>
                        </a:lnTo>
                        <a:lnTo>
                          <a:pt x="114" y="1463"/>
                        </a:lnTo>
                        <a:lnTo>
                          <a:pt x="161" y="1583"/>
                        </a:lnTo>
                        <a:lnTo>
                          <a:pt x="215" y="1703"/>
                        </a:lnTo>
                        <a:lnTo>
                          <a:pt x="275" y="1822"/>
                        </a:lnTo>
                        <a:lnTo>
                          <a:pt x="341" y="1942"/>
                        </a:lnTo>
                        <a:lnTo>
                          <a:pt x="413" y="2062"/>
                        </a:lnTo>
                        <a:lnTo>
                          <a:pt x="496" y="2182"/>
                        </a:lnTo>
                        <a:lnTo>
                          <a:pt x="580" y="2302"/>
                        </a:lnTo>
                        <a:lnTo>
                          <a:pt x="676" y="2422"/>
                        </a:lnTo>
                        <a:lnTo>
                          <a:pt x="771" y="2536"/>
                        </a:lnTo>
                        <a:lnTo>
                          <a:pt x="987" y="2758"/>
                        </a:lnTo>
                        <a:lnTo>
                          <a:pt x="1184" y="2931"/>
                        </a:lnTo>
                        <a:lnTo>
                          <a:pt x="1387" y="3093"/>
                        </a:lnTo>
                        <a:lnTo>
                          <a:pt x="1596" y="3237"/>
                        </a:lnTo>
                        <a:lnTo>
                          <a:pt x="1800" y="3363"/>
                        </a:lnTo>
                        <a:lnTo>
                          <a:pt x="1806" y="3363"/>
                        </a:lnTo>
                        <a:lnTo>
                          <a:pt x="1596" y="3237"/>
                        </a:lnTo>
                        <a:lnTo>
                          <a:pt x="1393" y="3093"/>
                        </a:lnTo>
                        <a:lnTo>
                          <a:pt x="1190" y="2931"/>
                        </a:lnTo>
                        <a:lnTo>
                          <a:pt x="993" y="2758"/>
                        </a:lnTo>
                        <a:lnTo>
                          <a:pt x="993" y="2758"/>
                        </a:lnTo>
                        <a:close/>
                      </a:path>
                    </a:pathLst>
                  </a:custGeom>
                  <a:solidFill>
                    <a:schemeClr val="accent2"/>
                  </a:solidFill>
                  <a:ln w="9525">
                    <a:noFill/>
                    <a:round/>
                    <a:headEnd/>
                    <a:tailEnd/>
                  </a:ln>
                </p:spPr>
                <p:txBody>
                  <a:bodyPr/>
                  <a:lstStyle/>
                  <a:p>
                    <a:pPr>
                      <a:defRPr/>
                    </a:pPr>
                    <a:endParaRPr lang="ru-RU"/>
                  </a:p>
                </p:txBody>
              </p:sp>
              <p:sp>
                <p:nvSpPr>
                  <p:cNvPr id="37" name="Freeform 9"/>
                  <p:cNvSpPr>
                    <a:spLocks/>
                  </p:cNvSpPr>
                  <p:nvPr userDrawn="1"/>
                </p:nvSpPr>
                <p:spPr bwMode="hidden">
                  <a:xfrm>
                    <a:off x="514" y="1091"/>
                    <a:ext cx="3538" cy="3225"/>
                  </a:xfrm>
                  <a:custGeom>
                    <a:avLst/>
                    <a:gdLst/>
                    <a:ahLst/>
                    <a:cxnLst>
                      <a:cxn ang="0">
                        <a:pos x="538" y="2146"/>
                      </a:cxn>
                      <a:cxn ang="0">
                        <a:pos x="317" y="1816"/>
                      </a:cxn>
                      <a:cxn ang="0">
                        <a:pos x="149" y="1481"/>
                      </a:cxn>
                      <a:cxn ang="0">
                        <a:pos x="41" y="1151"/>
                      </a:cxn>
                      <a:cxn ang="0">
                        <a:pos x="0" y="839"/>
                      </a:cxn>
                      <a:cxn ang="0">
                        <a:pos x="30" y="575"/>
                      </a:cxn>
                      <a:cxn ang="0">
                        <a:pos x="125" y="354"/>
                      </a:cxn>
                      <a:cxn ang="0">
                        <a:pos x="317" y="150"/>
                      </a:cxn>
                      <a:cxn ang="0">
                        <a:pos x="669" y="12"/>
                      </a:cxn>
                      <a:cxn ang="0">
                        <a:pos x="1112" y="24"/>
                      </a:cxn>
                      <a:cxn ang="0">
                        <a:pos x="1608" y="174"/>
                      </a:cxn>
                      <a:cxn ang="0">
                        <a:pos x="2116" y="456"/>
                      </a:cxn>
                      <a:cxn ang="0">
                        <a:pos x="2613" y="857"/>
                      </a:cxn>
                      <a:cxn ang="0">
                        <a:pos x="3073" y="1391"/>
                      </a:cxn>
                      <a:cxn ang="0">
                        <a:pos x="3276" y="1726"/>
                      </a:cxn>
                      <a:cxn ang="0">
                        <a:pos x="3426" y="2062"/>
                      </a:cxn>
                      <a:cxn ang="0">
                        <a:pos x="3509" y="2386"/>
                      </a:cxn>
                      <a:cxn ang="0">
                        <a:pos x="3521" y="2680"/>
                      </a:cxn>
                      <a:cxn ang="0">
                        <a:pos x="3474" y="2931"/>
                      </a:cxn>
                      <a:cxn ang="0">
                        <a:pos x="3360" y="3141"/>
                      </a:cxn>
                      <a:cxn ang="0">
                        <a:pos x="3282" y="3225"/>
                      </a:cxn>
                      <a:cxn ang="0">
                        <a:pos x="3312" y="3201"/>
                      </a:cxn>
                      <a:cxn ang="0">
                        <a:pos x="3444" y="3009"/>
                      </a:cxn>
                      <a:cxn ang="0">
                        <a:pos x="3515" y="2769"/>
                      </a:cxn>
                      <a:cxn ang="0">
                        <a:pos x="3521" y="2488"/>
                      </a:cxn>
                      <a:cxn ang="0">
                        <a:pos x="3462" y="2170"/>
                      </a:cxn>
                      <a:cxn ang="0">
                        <a:pos x="3336" y="1834"/>
                      </a:cxn>
                      <a:cxn ang="0">
                        <a:pos x="3145" y="1499"/>
                      </a:cxn>
                      <a:cxn ang="0">
                        <a:pos x="2816" y="1061"/>
                      </a:cxn>
                      <a:cxn ang="0">
                        <a:pos x="2284" y="575"/>
                      </a:cxn>
                      <a:cxn ang="0">
                        <a:pos x="1775" y="252"/>
                      </a:cxn>
                      <a:cxn ang="0">
                        <a:pos x="1273" y="60"/>
                      </a:cxn>
                      <a:cxn ang="0">
                        <a:pos x="807" y="0"/>
                      </a:cxn>
                      <a:cxn ang="0">
                        <a:pos x="418" y="84"/>
                      </a:cxn>
                      <a:cxn ang="0">
                        <a:pos x="167" y="288"/>
                      </a:cxn>
                      <a:cxn ang="0">
                        <a:pos x="53" y="498"/>
                      </a:cxn>
                      <a:cxn ang="0">
                        <a:pos x="0" y="749"/>
                      </a:cxn>
                      <a:cxn ang="0">
                        <a:pos x="18" y="1043"/>
                      </a:cxn>
                      <a:cxn ang="0">
                        <a:pos x="101" y="1373"/>
                      </a:cxn>
                      <a:cxn ang="0">
                        <a:pos x="251" y="1708"/>
                      </a:cxn>
                      <a:cxn ang="0">
                        <a:pos x="454" y="2038"/>
                      </a:cxn>
                      <a:cxn ang="0">
                        <a:pos x="914" y="2572"/>
                      </a:cxn>
                      <a:cxn ang="0">
                        <a:pos x="1255" y="2865"/>
                      </a:cxn>
                      <a:cxn ang="0">
                        <a:pos x="1608" y="3099"/>
                      </a:cxn>
                      <a:cxn ang="0">
                        <a:pos x="1853" y="3225"/>
                      </a:cxn>
                      <a:cxn ang="0">
                        <a:pos x="1494" y="3027"/>
                      </a:cxn>
                      <a:cxn ang="0">
                        <a:pos x="1142" y="2769"/>
                      </a:cxn>
                    </a:cxnLst>
                    <a:rect l="0" t="0" r="r" b="b"/>
                    <a:pathLst>
                      <a:path w="3527" h="3225">
                        <a:moveTo>
                          <a:pt x="914" y="2572"/>
                        </a:moveTo>
                        <a:lnTo>
                          <a:pt x="717" y="2362"/>
                        </a:lnTo>
                        <a:lnTo>
                          <a:pt x="538" y="2146"/>
                        </a:lnTo>
                        <a:lnTo>
                          <a:pt x="460" y="2038"/>
                        </a:lnTo>
                        <a:lnTo>
                          <a:pt x="382" y="1930"/>
                        </a:lnTo>
                        <a:lnTo>
                          <a:pt x="317" y="1816"/>
                        </a:lnTo>
                        <a:lnTo>
                          <a:pt x="251" y="1702"/>
                        </a:lnTo>
                        <a:lnTo>
                          <a:pt x="197" y="1589"/>
                        </a:lnTo>
                        <a:lnTo>
                          <a:pt x="149" y="1481"/>
                        </a:lnTo>
                        <a:lnTo>
                          <a:pt x="107" y="1367"/>
                        </a:lnTo>
                        <a:lnTo>
                          <a:pt x="71" y="1259"/>
                        </a:lnTo>
                        <a:lnTo>
                          <a:pt x="41" y="1151"/>
                        </a:lnTo>
                        <a:lnTo>
                          <a:pt x="18" y="1043"/>
                        </a:lnTo>
                        <a:lnTo>
                          <a:pt x="6" y="941"/>
                        </a:lnTo>
                        <a:lnTo>
                          <a:pt x="0" y="839"/>
                        </a:lnTo>
                        <a:lnTo>
                          <a:pt x="6" y="749"/>
                        </a:lnTo>
                        <a:lnTo>
                          <a:pt x="12" y="659"/>
                        </a:lnTo>
                        <a:lnTo>
                          <a:pt x="30" y="575"/>
                        </a:lnTo>
                        <a:lnTo>
                          <a:pt x="59" y="498"/>
                        </a:lnTo>
                        <a:lnTo>
                          <a:pt x="89" y="420"/>
                        </a:lnTo>
                        <a:lnTo>
                          <a:pt x="125" y="354"/>
                        </a:lnTo>
                        <a:lnTo>
                          <a:pt x="173" y="288"/>
                        </a:lnTo>
                        <a:lnTo>
                          <a:pt x="221" y="228"/>
                        </a:lnTo>
                        <a:lnTo>
                          <a:pt x="317" y="150"/>
                        </a:lnTo>
                        <a:lnTo>
                          <a:pt x="424" y="90"/>
                        </a:lnTo>
                        <a:lnTo>
                          <a:pt x="544" y="42"/>
                        </a:lnTo>
                        <a:lnTo>
                          <a:pt x="669" y="12"/>
                        </a:lnTo>
                        <a:lnTo>
                          <a:pt x="813" y="0"/>
                        </a:lnTo>
                        <a:lnTo>
                          <a:pt x="956" y="6"/>
                        </a:lnTo>
                        <a:lnTo>
                          <a:pt x="1112" y="24"/>
                        </a:lnTo>
                        <a:lnTo>
                          <a:pt x="1273" y="60"/>
                        </a:lnTo>
                        <a:lnTo>
                          <a:pt x="1441" y="114"/>
                        </a:lnTo>
                        <a:lnTo>
                          <a:pt x="1608" y="174"/>
                        </a:lnTo>
                        <a:lnTo>
                          <a:pt x="1775" y="258"/>
                        </a:lnTo>
                        <a:lnTo>
                          <a:pt x="1949" y="348"/>
                        </a:lnTo>
                        <a:lnTo>
                          <a:pt x="2116" y="456"/>
                        </a:lnTo>
                        <a:lnTo>
                          <a:pt x="2284" y="575"/>
                        </a:lnTo>
                        <a:lnTo>
                          <a:pt x="2451" y="713"/>
                        </a:lnTo>
                        <a:lnTo>
                          <a:pt x="2613" y="857"/>
                        </a:lnTo>
                        <a:lnTo>
                          <a:pt x="2810" y="1067"/>
                        </a:lnTo>
                        <a:lnTo>
                          <a:pt x="2989" y="1283"/>
                        </a:lnTo>
                        <a:lnTo>
                          <a:pt x="3073" y="1391"/>
                        </a:lnTo>
                        <a:lnTo>
                          <a:pt x="3145" y="1505"/>
                        </a:lnTo>
                        <a:lnTo>
                          <a:pt x="3216" y="1612"/>
                        </a:lnTo>
                        <a:lnTo>
                          <a:pt x="3276" y="1726"/>
                        </a:lnTo>
                        <a:lnTo>
                          <a:pt x="3330" y="1840"/>
                        </a:lnTo>
                        <a:lnTo>
                          <a:pt x="3384" y="1948"/>
                        </a:lnTo>
                        <a:lnTo>
                          <a:pt x="3426" y="2062"/>
                        </a:lnTo>
                        <a:lnTo>
                          <a:pt x="3462" y="2170"/>
                        </a:lnTo>
                        <a:lnTo>
                          <a:pt x="3491" y="2278"/>
                        </a:lnTo>
                        <a:lnTo>
                          <a:pt x="3509" y="2386"/>
                        </a:lnTo>
                        <a:lnTo>
                          <a:pt x="3521" y="2488"/>
                        </a:lnTo>
                        <a:lnTo>
                          <a:pt x="3527" y="2590"/>
                        </a:lnTo>
                        <a:lnTo>
                          <a:pt x="3521" y="2680"/>
                        </a:lnTo>
                        <a:lnTo>
                          <a:pt x="3515" y="2769"/>
                        </a:lnTo>
                        <a:lnTo>
                          <a:pt x="3497" y="2853"/>
                        </a:lnTo>
                        <a:lnTo>
                          <a:pt x="3474" y="2931"/>
                        </a:lnTo>
                        <a:lnTo>
                          <a:pt x="3438" y="3009"/>
                        </a:lnTo>
                        <a:lnTo>
                          <a:pt x="3402" y="3075"/>
                        </a:lnTo>
                        <a:lnTo>
                          <a:pt x="3360" y="3141"/>
                        </a:lnTo>
                        <a:lnTo>
                          <a:pt x="3306" y="3201"/>
                        </a:lnTo>
                        <a:lnTo>
                          <a:pt x="3294" y="3213"/>
                        </a:lnTo>
                        <a:lnTo>
                          <a:pt x="3282" y="3225"/>
                        </a:lnTo>
                        <a:lnTo>
                          <a:pt x="3288" y="3225"/>
                        </a:lnTo>
                        <a:lnTo>
                          <a:pt x="3300" y="3213"/>
                        </a:lnTo>
                        <a:lnTo>
                          <a:pt x="3312" y="3201"/>
                        </a:lnTo>
                        <a:lnTo>
                          <a:pt x="3366" y="3141"/>
                        </a:lnTo>
                        <a:lnTo>
                          <a:pt x="3408" y="3075"/>
                        </a:lnTo>
                        <a:lnTo>
                          <a:pt x="3444" y="3009"/>
                        </a:lnTo>
                        <a:lnTo>
                          <a:pt x="3474" y="2931"/>
                        </a:lnTo>
                        <a:lnTo>
                          <a:pt x="3497" y="2853"/>
                        </a:lnTo>
                        <a:lnTo>
                          <a:pt x="3515" y="2769"/>
                        </a:lnTo>
                        <a:lnTo>
                          <a:pt x="3527" y="2680"/>
                        </a:lnTo>
                        <a:lnTo>
                          <a:pt x="3527" y="2590"/>
                        </a:lnTo>
                        <a:lnTo>
                          <a:pt x="3521" y="2488"/>
                        </a:lnTo>
                        <a:lnTo>
                          <a:pt x="3509" y="2386"/>
                        </a:lnTo>
                        <a:lnTo>
                          <a:pt x="3491" y="2278"/>
                        </a:lnTo>
                        <a:lnTo>
                          <a:pt x="3462" y="2170"/>
                        </a:lnTo>
                        <a:lnTo>
                          <a:pt x="3426" y="2056"/>
                        </a:lnTo>
                        <a:lnTo>
                          <a:pt x="3384" y="1948"/>
                        </a:lnTo>
                        <a:lnTo>
                          <a:pt x="3336" y="1834"/>
                        </a:lnTo>
                        <a:lnTo>
                          <a:pt x="3276" y="1726"/>
                        </a:lnTo>
                        <a:lnTo>
                          <a:pt x="3216" y="1612"/>
                        </a:lnTo>
                        <a:lnTo>
                          <a:pt x="3145" y="1499"/>
                        </a:lnTo>
                        <a:lnTo>
                          <a:pt x="3073" y="1391"/>
                        </a:lnTo>
                        <a:lnTo>
                          <a:pt x="2989" y="1277"/>
                        </a:lnTo>
                        <a:lnTo>
                          <a:pt x="2816" y="1061"/>
                        </a:lnTo>
                        <a:lnTo>
                          <a:pt x="2613" y="857"/>
                        </a:lnTo>
                        <a:lnTo>
                          <a:pt x="2451" y="707"/>
                        </a:lnTo>
                        <a:lnTo>
                          <a:pt x="2284" y="575"/>
                        </a:lnTo>
                        <a:lnTo>
                          <a:pt x="2116" y="456"/>
                        </a:lnTo>
                        <a:lnTo>
                          <a:pt x="1949" y="348"/>
                        </a:lnTo>
                        <a:lnTo>
                          <a:pt x="1775" y="252"/>
                        </a:lnTo>
                        <a:lnTo>
                          <a:pt x="1608" y="174"/>
                        </a:lnTo>
                        <a:lnTo>
                          <a:pt x="1435" y="108"/>
                        </a:lnTo>
                        <a:lnTo>
                          <a:pt x="1273" y="60"/>
                        </a:lnTo>
                        <a:lnTo>
                          <a:pt x="1112" y="24"/>
                        </a:lnTo>
                        <a:lnTo>
                          <a:pt x="956" y="0"/>
                        </a:lnTo>
                        <a:lnTo>
                          <a:pt x="807" y="0"/>
                        </a:lnTo>
                        <a:lnTo>
                          <a:pt x="669" y="12"/>
                        </a:lnTo>
                        <a:lnTo>
                          <a:pt x="538" y="42"/>
                        </a:lnTo>
                        <a:lnTo>
                          <a:pt x="418" y="84"/>
                        </a:lnTo>
                        <a:lnTo>
                          <a:pt x="311" y="150"/>
                        </a:lnTo>
                        <a:lnTo>
                          <a:pt x="215" y="228"/>
                        </a:lnTo>
                        <a:lnTo>
                          <a:pt x="167" y="288"/>
                        </a:lnTo>
                        <a:lnTo>
                          <a:pt x="119" y="354"/>
                        </a:lnTo>
                        <a:lnTo>
                          <a:pt x="83" y="420"/>
                        </a:lnTo>
                        <a:lnTo>
                          <a:pt x="53" y="498"/>
                        </a:lnTo>
                        <a:lnTo>
                          <a:pt x="30" y="575"/>
                        </a:lnTo>
                        <a:lnTo>
                          <a:pt x="12" y="659"/>
                        </a:lnTo>
                        <a:lnTo>
                          <a:pt x="0" y="749"/>
                        </a:lnTo>
                        <a:lnTo>
                          <a:pt x="0" y="839"/>
                        </a:lnTo>
                        <a:lnTo>
                          <a:pt x="6" y="941"/>
                        </a:lnTo>
                        <a:lnTo>
                          <a:pt x="18" y="1043"/>
                        </a:lnTo>
                        <a:lnTo>
                          <a:pt x="35" y="1151"/>
                        </a:lnTo>
                        <a:lnTo>
                          <a:pt x="65" y="1259"/>
                        </a:lnTo>
                        <a:lnTo>
                          <a:pt x="101" y="1373"/>
                        </a:lnTo>
                        <a:lnTo>
                          <a:pt x="143" y="1481"/>
                        </a:lnTo>
                        <a:lnTo>
                          <a:pt x="191" y="1595"/>
                        </a:lnTo>
                        <a:lnTo>
                          <a:pt x="251" y="1708"/>
                        </a:lnTo>
                        <a:lnTo>
                          <a:pt x="311" y="1816"/>
                        </a:lnTo>
                        <a:lnTo>
                          <a:pt x="382" y="1930"/>
                        </a:lnTo>
                        <a:lnTo>
                          <a:pt x="454" y="2038"/>
                        </a:lnTo>
                        <a:lnTo>
                          <a:pt x="538" y="2152"/>
                        </a:lnTo>
                        <a:lnTo>
                          <a:pt x="717" y="2368"/>
                        </a:lnTo>
                        <a:lnTo>
                          <a:pt x="914" y="2572"/>
                        </a:lnTo>
                        <a:lnTo>
                          <a:pt x="1028" y="2674"/>
                        </a:lnTo>
                        <a:lnTo>
                          <a:pt x="1142" y="2775"/>
                        </a:lnTo>
                        <a:lnTo>
                          <a:pt x="1255" y="2865"/>
                        </a:lnTo>
                        <a:lnTo>
                          <a:pt x="1369" y="2949"/>
                        </a:lnTo>
                        <a:lnTo>
                          <a:pt x="1488" y="3027"/>
                        </a:lnTo>
                        <a:lnTo>
                          <a:pt x="1608" y="3099"/>
                        </a:lnTo>
                        <a:lnTo>
                          <a:pt x="1722" y="3165"/>
                        </a:lnTo>
                        <a:lnTo>
                          <a:pt x="1841" y="3225"/>
                        </a:lnTo>
                        <a:lnTo>
                          <a:pt x="1853" y="3225"/>
                        </a:lnTo>
                        <a:lnTo>
                          <a:pt x="1734" y="3165"/>
                        </a:lnTo>
                        <a:lnTo>
                          <a:pt x="1614" y="3099"/>
                        </a:lnTo>
                        <a:lnTo>
                          <a:pt x="1494" y="3027"/>
                        </a:lnTo>
                        <a:lnTo>
                          <a:pt x="1375" y="2949"/>
                        </a:lnTo>
                        <a:lnTo>
                          <a:pt x="1261" y="2865"/>
                        </a:lnTo>
                        <a:lnTo>
                          <a:pt x="1142" y="2769"/>
                        </a:lnTo>
                        <a:lnTo>
                          <a:pt x="914" y="2572"/>
                        </a:lnTo>
                        <a:lnTo>
                          <a:pt x="914" y="2572"/>
                        </a:lnTo>
                        <a:close/>
                      </a:path>
                    </a:pathLst>
                  </a:custGeom>
                  <a:solidFill>
                    <a:schemeClr val="accent2"/>
                  </a:solidFill>
                  <a:ln w="9525">
                    <a:noFill/>
                    <a:round/>
                    <a:headEnd/>
                    <a:tailEnd/>
                  </a:ln>
                </p:spPr>
                <p:txBody>
                  <a:bodyPr/>
                  <a:lstStyle/>
                  <a:p>
                    <a:pPr>
                      <a:defRPr/>
                    </a:pPr>
                    <a:endParaRPr lang="ru-RU"/>
                  </a:p>
                </p:txBody>
              </p:sp>
              <p:grpSp>
                <p:nvGrpSpPr>
                  <p:cNvPr id="38" name="Group 10"/>
                  <p:cNvGrpSpPr>
                    <a:grpSpLocks/>
                  </p:cNvGrpSpPr>
                  <p:nvPr userDrawn="1"/>
                </p:nvGrpSpPr>
                <p:grpSpPr bwMode="auto">
                  <a:xfrm>
                    <a:off x="0" y="522"/>
                    <a:ext cx="4751" cy="3794"/>
                    <a:chOff x="0" y="522"/>
                    <a:chExt cx="4751" cy="3794"/>
                  </a:xfrm>
                </p:grpSpPr>
                <p:sp>
                  <p:nvSpPr>
                    <p:cNvPr id="39" name="Freeform 11"/>
                    <p:cNvSpPr>
                      <a:spLocks/>
                    </p:cNvSpPr>
                    <p:nvPr userDrawn="1"/>
                  </p:nvSpPr>
                  <p:spPr bwMode="hidden">
                    <a:xfrm>
                      <a:off x="400" y="522"/>
                      <a:ext cx="4264" cy="3794"/>
                    </a:xfrm>
                    <a:custGeom>
                      <a:avLst/>
                      <a:gdLst/>
                      <a:ahLst/>
                      <a:cxnLst>
                        <a:cxn ang="0">
                          <a:pos x="4245" y="3237"/>
                        </a:cxn>
                        <a:cxn ang="0">
                          <a:pos x="4203" y="2961"/>
                        </a:cxn>
                        <a:cxn ang="0">
                          <a:pos x="4120" y="2679"/>
                        </a:cxn>
                        <a:cxn ang="0">
                          <a:pos x="4000" y="2391"/>
                        </a:cxn>
                        <a:cxn ang="0">
                          <a:pos x="3845" y="2098"/>
                        </a:cxn>
                        <a:cxn ang="0">
                          <a:pos x="3659" y="1810"/>
                        </a:cxn>
                        <a:cxn ang="0">
                          <a:pos x="3438" y="1528"/>
                        </a:cxn>
                        <a:cxn ang="0">
                          <a:pos x="3193" y="1252"/>
                        </a:cxn>
                        <a:cxn ang="0">
                          <a:pos x="2858" y="935"/>
                        </a:cxn>
                        <a:cxn ang="0">
                          <a:pos x="2434" y="605"/>
                        </a:cxn>
                        <a:cxn ang="0">
                          <a:pos x="1991" y="341"/>
                        </a:cxn>
                        <a:cxn ang="0">
                          <a:pos x="1549" y="143"/>
                        </a:cxn>
                        <a:cxn ang="0">
                          <a:pos x="1124" y="35"/>
                        </a:cxn>
                        <a:cxn ang="0">
                          <a:pos x="741" y="0"/>
                        </a:cxn>
                        <a:cxn ang="0">
                          <a:pos x="401" y="47"/>
                        </a:cxn>
                        <a:cxn ang="0">
                          <a:pos x="120" y="173"/>
                        </a:cxn>
                        <a:cxn ang="0">
                          <a:pos x="0" y="269"/>
                        </a:cxn>
                        <a:cxn ang="0">
                          <a:pos x="263" y="101"/>
                        </a:cxn>
                        <a:cxn ang="0">
                          <a:pos x="586" y="18"/>
                        </a:cxn>
                        <a:cxn ang="0">
                          <a:pos x="957" y="18"/>
                        </a:cxn>
                        <a:cxn ang="0">
                          <a:pos x="1357" y="95"/>
                        </a:cxn>
                        <a:cxn ang="0">
                          <a:pos x="1782" y="245"/>
                        </a:cxn>
                        <a:cxn ang="0">
                          <a:pos x="2212" y="467"/>
                        </a:cxn>
                        <a:cxn ang="0">
                          <a:pos x="2643" y="761"/>
                        </a:cxn>
                        <a:cxn ang="0">
                          <a:pos x="3061" y="1120"/>
                        </a:cxn>
                        <a:cxn ang="0">
                          <a:pos x="3318" y="1390"/>
                        </a:cxn>
                        <a:cxn ang="0">
                          <a:pos x="3552" y="1666"/>
                        </a:cxn>
                        <a:cxn ang="0">
                          <a:pos x="3755" y="1954"/>
                        </a:cxn>
                        <a:cxn ang="0">
                          <a:pos x="3922" y="2247"/>
                        </a:cxn>
                        <a:cxn ang="0">
                          <a:pos x="4060" y="2535"/>
                        </a:cxn>
                        <a:cxn ang="0">
                          <a:pos x="4162" y="2823"/>
                        </a:cxn>
                        <a:cxn ang="0">
                          <a:pos x="4221" y="3105"/>
                        </a:cxn>
                        <a:cxn ang="0">
                          <a:pos x="4245" y="3368"/>
                        </a:cxn>
                        <a:cxn ang="0">
                          <a:pos x="4233" y="3590"/>
                        </a:cxn>
                        <a:cxn ang="0">
                          <a:pos x="4185" y="3794"/>
                        </a:cxn>
                        <a:cxn ang="0">
                          <a:pos x="4215" y="3692"/>
                        </a:cxn>
                        <a:cxn ang="0">
                          <a:pos x="4245" y="3482"/>
                        </a:cxn>
                        <a:cxn ang="0">
                          <a:pos x="4251" y="3368"/>
                        </a:cxn>
                      </a:cxnLst>
                      <a:rect l="0" t="0" r="r" b="b"/>
                      <a:pathLst>
                        <a:path w="4251" h="3794">
                          <a:moveTo>
                            <a:pt x="4251" y="3368"/>
                          </a:moveTo>
                          <a:lnTo>
                            <a:pt x="4245" y="3237"/>
                          </a:lnTo>
                          <a:lnTo>
                            <a:pt x="4227" y="3099"/>
                          </a:lnTo>
                          <a:lnTo>
                            <a:pt x="4203" y="2961"/>
                          </a:lnTo>
                          <a:lnTo>
                            <a:pt x="4167" y="2823"/>
                          </a:lnTo>
                          <a:lnTo>
                            <a:pt x="4120" y="2679"/>
                          </a:lnTo>
                          <a:lnTo>
                            <a:pt x="4066" y="2535"/>
                          </a:lnTo>
                          <a:lnTo>
                            <a:pt x="4000" y="2391"/>
                          </a:lnTo>
                          <a:lnTo>
                            <a:pt x="3928" y="2247"/>
                          </a:lnTo>
                          <a:lnTo>
                            <a:pt x="3845" y="2098"/>
                          </a:lnTo>
                          <a:lnTo>
                            <a:pt x="3755" y="1954"/>
                          </a:lnTo>
                          <a:lnTo>
                            <a:pt x="3659" y="1810"/>
                          </a:lnTo>
                          <a:lnTo>
                            <a:pt x="3552" y="1666"/>
                          </a:lnTo>
                          <a:lnTo>
                            <a:pt x="3438" y="1528"/>
                          </a:lnTo>
                          <a:lnTo>
                            <a:pt x="3318" y="1390"/>
                          </a:lnTo>
                          <a:lnTo>
                            <a:pt x="3193" y="1252"/>
                          </a:lnTo>
                          <a:lnTo>
                            <a:pt x="3061" y="1120"/>
                          </a:lnTo>
                          <a:lnTo>
                            <a:pt x="2858" y="935"/>
                          </a:lnTo>
                          <a:lnTo>
                            <a:pt x="2649" y="761"/>
                          </a:lnTo>
                          <a:lnTo>
                            <a:pt x="2434" y="605"/>
                          </a:lnTo>
                          <a:lnTo>
                            <a:pt x="2212" y="467"/>
                          </a:lnTo>
                          <a:lnTo>
                            <a:pt x="1991" y="341"/>
                          </a:lnTo>
                          <a:lnTo>
                            <a:pt x="1770" y="233"/>
                          </a:lnTo>
                          <a:lnTo>
                            <a:pt x="1549" y="143"/>
                          </a:lnTo>
                          <a:lnTo>
                            <a:pt x="1327" y="77"/>
                          </a:lnTo>
                          <a:lnTo>
                            <a:pt x="1124" y="35"/>
                          </a:lnTo>
                          <a:lnTo>
                            <a:pt x="927" y="6"/>
                          </a:lnTo>
                          <a:lnTo>
                            <a:pt x="741" y="0"/>
                          </a:lnTo>
                          <a:lnTo>
                            <a:pt x="568" y="18"/>
                          </a:lnTo>
                          <a:lnTo>
                            <a:pt x="401" y="47"/>
                          </a:lnTo>
                          <a:lnTo>
                            <a:pt x="257" y="101"/>
                          </a:lnTo>
                          <a:lnTo>
                            <a:pt x="120" y="173"/>
                          </a:lnTo>
                          <a:lnTo>
                            <a:pt x="0" y="263"/>
                          </a:lnTo>
                          <a:lnTo>
                            <a:pt x="0" y="269"/>
                          </a:lnTo>
                          <a:lnTo>
                            <a:pt x="126" y="173"/>
                          </a:lnTo>
                          <a:lnTo>
                            <a:pt x="263" y="101"/>
                          </a:lnTo>
                          <a:lnTo>
                            <a:pt x="419" y="47"/>
                          </a:lnTo>
                          <a:lnTo>
                            <a:pt x="586" y="18"/>
                          </a:lnTo>
                          <a:lnTo>
                            <a:pt x="765" y="6"/>
                          </a:lnTo>
                          <a:lnTo>
                            <a:pt x="957" y="18"/>
                          </a:lnTo>
                          <a:lnTo>
                            <a:pt x="1154" y="47"/>
                          </a:lnTo>
                          <a:lnTo>
                            <a:pt x="1357" y="95"/>
                          </a:lnTo>
                          <a:lnTo>
                            <a:pt x="1567" y="161"/>
                          </a:lnTo>
                          <a:lnTo>
                            <a:pt x="1782" y="245"/>
                          </a:lnTo>
                          <a:lnTo>
                            <a:pt x="1997" y="347"/>
                          </a:lnTo>
                          <a:lnTo>
                            <a:pt x="2212" y="467"/>
                          </a:lnTo>
                          <a:lnTo>
                            <a:pt x="2428" y="605"/>
                          </a:lnTo>
                          <a:lnTo>
                            <a:pt x="2643" y="761"/>
                          </a:lnTo>
                          <a:lnTo>
                            <a:pt x="2858" y="935"/>
                          </a:lnTo>
                          <a:lnTo>
                            <a:pt x="3061" y="1120"/>
                          </a:lnTo>
                          <a:lnTo>
                            <a:pt x="3193" y="1252"/>
                          </a:lnTo>
                          <a:lnTo>
                            <a:pt x="3318" y="1390"/>
                          </a:lnTo>
                          <a:lnTo>
                            <a:pt x="3438" y="1528"/>
                          </a:lnTo>
                          <a:lnTo>
                            <a:pt x="3552" y="1666"/>
                          </a:lnTo>
                          <a:lnTo>
                            <a:pt x="3653" y="1810"/>
                          </a:lnTo>
                          <a:lnTo>
                            <a:pt x="3755" y="1954"/>
                          </a:lnTo>
                          <a:lnTo>
                            <a:pt x="3839" y="2104"/>
                          </a:lnTo>
                          <a:lnTo>
                            <a:pt x="3922" y="2247"/>
                          </a:lnTo>
                          <a:lnTo>
                            <a:pt x="3994" y="2391"/>
                          </a:lnTo>
                          <a:lnTo>
                            <a:pt x="4060" y="2535"/>
                          </a:lnTo>
                          <a:lnTo>
                            <a:pt x="4114" y="2679"/>
                          </a:lnTo>
                          <a:lnTo>
                            <a:pt x="4162" y="2823"/>
                          </a:lnTo>
                          <a:lnTo>
                            <a:pt x="4197" y="2967"/>
                          </a:lnTo>
                          <a:lnTo>
                            <a:pt x="4221" y="3105"/>
                          </a:lnTo>
                          <a:lnTo>
                            <a:pt x="4239" y="3237"/>
                          </a:lnTo>
                          <a:lnTo>
                            <a:pt x="4245" y="3368"/>
                          </a:lnTo>
                          <a:lnTo>
                            <a:pt x="4245" y="3482"/>
                          </a:lnTo>
                          <a:lnTo>
                            <a:pt x="4233" y="3590"/>
                          </a:lnTo>
                          <a:lnTo>
                            <a:pt x="4215" y="3692"/>
                          </a:lnTo>
                          <a:lnTo>
                            <a:pt x="4185" y="3794"/>
                          </a:lnTo>
                          <a:lnTo>
                            <a:pt x="4185" y="3794"/>
                          </a:lnTo>
                          <a:lnTo>
                            <a:pt x="4215" y="3692"/>
                          </a:lnTo>
                          <a:lnTo>
                            <a:pt x="4239" y="3590"/>
                          </a:lnTo>
                          <a:lnTo>
                            <a:pt x="4245" y="3482"/>
                          </a:lnTo>
                          <a:lnTo>
                            <a:pt x="4251" y="3368"/>
                          </a:lnTo>
                          <a:lnTo>
                            <a:pt x="4251" y="3368"/>
                          </a:lnTo>
                          <a:close/>
                        </a:path>
                      </a:pathLst>
                    </a:custGeom>
                    <a:solidFill>
                      <a:schemeClr val="accent2"/>
                    </a:solidFill>
                    <a:ln w="9525">
                      <a:noFill/>
                      <a:round/>
                      <a:headEnd/>
                      <a:tailEnd/>
                    </a:ln>
                  </p:spPr>
                  <p:txBody>
                    <a:bodyPr/>
                    <a:lstStyle/>
                    <a:p>
                      <a:pPr>
                        <a:defRPr/>
                      </a:pPr>
                      <a:endParaRPr lang="ru-RU"/>
                    </a:p>
                  </p:txBody>
                </p:sp>
                <p:grpSp>
                  <p:nvGrpSpPr>
                    <p:cNvPr id="40" name="Group 12"/>
                    <p:cNvGrpSpPr>
                      <a:grpSpLocks/>
                    </p:cNvGrpSpPr>
                    <p:nvPr userDrawn="1"/>
                  </p:nvGrpSpPr>
                  <p:grpSpPr bwMode="auto">
                    <a:xfrm>
                      <a:off x="0" y="659"/>
                      <a:ext cx="4751" cy="3657"/>
                      <a:chOff x="0" y="659"/>
                      <a:chExt cx="4751" cy="3657"/>
                    </a:xfrm>
                  </p:grpSpPr>
                  <p:sp>
                    <p:nvSpPr>
                      <p:cNvPr id="41" name="Freeform 13"/>
                      <p:cNvSpPr>
                        <a:spLocks/>
                      </p:cNvSpPr>
                      <p:nvPr userDrawn="1"/>
                    </p:nvSpPr>
                    <p:spPr bwMode="hidden">
                      <a:xfrm>
                        <a:off x="400" y="659"/>
                        <a:ext cx="4121" cy="3657"/>
                      </a:xfrm>
                      <a:custGeom>
                        <a:avLst/>
                        <a:gdLst/>
                        <a:ahLst/>
                        <a:cxnLst>
                          <a:cxn ang="0">
                            <a:pos x="161" y="186"/>
                          </a:cxn>
                          <a:cxn ang="0">
                            <a:pos x="442" y="54"/>
                          </a:cxn>
                          <a:cxn ang="0">
                            <a:pos x="771" y="6"/>
                          </a:cxn>
                          <a:cxn ang="0">
                            <a:pos x="1136" y="36"/>
                          </a:cxn>
                          <a:cxn ang="0">
                            <a:pos x="1537" y="144"/>
                          </a:cxn>
                          <a:cxn ang="0">
                            <a:pos x="1949" y="324"/>
                          </a:cxn>
                          <a:cxn ang="0">
                            <a:pos x="2368" y="570"/>
                          </a:cxn>
                          <a:cxn ang="0">
                            <a:pos x="2780" y="888"/>
                          </a:cxn>
                          <a:cxn ang="0">
                            <a:pos x="3103" y="1193"/>
                          </a:cxn>
                          <a:cxn ang="0">
                            <a:pos x="3336" y="1451"/>
                          </a:cxn>
                          <a:cxn ang="0">
                            <a:pos x="3540" y="1721"/>
                          </a:cxn>
                          <a:cxn ang="0">
                            <a:pos x="3719" y="1997"/>
                          </a:cxn>
                          <a:cxn ang="0">
                            <a:pos x="3863" y="2272"/>
                          </a:cxn>
                          <a:cxn ang="0">
                            <a:pos x="3976" y="2548"/>
                          </a:cxn>
                          <a:cxn ang="0">
                            <a:pos x="4060" y="2818"/>
                          </a:cxn>
                          <a:cxn ang="0">
                            <a:pos x="4102" y="3070"/>
                          </a:cxn>
                          <a:cxn ang="0">
                            <a:pos x="4102" y="3321"/>
                          </a:cxn>
                          <a:cxn ang="0">
                            <a:pos x="4060" y="3549"/>
                          </a:cxn>
                          <a:cxn ang="0">
                            <a:pos x="4030" y="3657"/>
                          </a:cxn>
                          <a:cxn ang="0">
                            <a:pos x="4090" y="3447"/>
                          </a:cxn>
                          <a:cxn ang="0">
                            <a:pos x="4108" y="3213"/>
                          </a:cxn>
                          <a:cxn ang="0">
                            <a:pos x="4102" y="3070"/>
                          </a:cxn>
                          <a:cxn ang="0">
                            <a:pos x="4060" y="2812"/>
                          </a:cxn>
                          <a:cxn ang="0">
                            <a:pos x="3982" y="2548"/>
                          </a:cxn>
                          <a:cxn ang="0">
                            <a:pos x="3869" y="2272"/>
                          </a:cxn>
                          <a:cxn ang="0">
                            <a:pos x="3725" y="1997"/>
                          </a:cxn>
                          <a:cxn ang="0">
                            <a:pos x="3546" y="1721"/>
                          </a:cxn>
                          <a:cxn ang="0">
                            <a:pos x="3342" y="1451"/>
                          </a:cxn>
                          <a:cxn ang="0">
                            <a:pos x="3109" y="1187"/>
                          </a:cxn>
                          <a:cxn ang="0">
                            <a:pos x="2792" y="888"/>
                          </a:cxn>
                          <a:cxn ang="0">
                            <a:pos x="2386" y="576"/>
                          </a:cxn>
                          <a:cxn ang="0">
                            <a:pos x="1967" y="330"/>
                          </a:cxn>
                          <a:cxn ang="0">
                            <a:pos x="1543" y="144"/>
                          </a:cxn>
                          <a:cxn ang="0">
                            <a:pos x="1130" y="30"/>
                          </a:cxn>
                          <a:cxn ang="0">
                            <a:pos x="753" y="0"/>
                          </a:cxn>
                          <a:cxn ang="0">
                            <a:pos x="431" y="54"/>
                          </a:cxn>
                          <a:cxn ang="0">
                            <a:pos x="161" y="186"/>
                          </a:cxn>
                          <a:cxn ang="0">
                            <a:pos x="24" y="306"/>
                          </a:cxn>
                          <a:cxn ang="0">
                            <a:pos x="0" y="336"/>
                          </a:cxn>
                          <a:cxn ang="0">
                            <a:pos x="48" y="282"/>
                          </a:cxn>
                        </a:cxnLst>
                        <a:rect l="0" t="0" r="r" b="b"/>
                        <a:pathLst>
                          <a:path w="4108" h="3657">
                            <a:moveTo>
                              <a:pt x="48" y="282"/>
                            </a:moveTo>
                            <a:lnTo>
                              <a:pt x="161" y="186"/>
                            </a:lnTo>
                            <a:lnTo>
                              <a:pt x="293" y="108"/>
                            </a:lnTo>
                            <a:lnTo>
                              <a:pt x="442" y="54"/>
                            </a:lnTo>
                            <a:lnTo>
                              <a:pt x="598" y="18"/>
                            </a:lnTo>
                            <a:lnTo>
                              <a:pt x="771" y="6"/>
                            </a:lnTo>
                            <a:lnTo>
                              <a:pt x="951" y="12"/>
                            </a:lnTo>
                            <a:lnTo>
                              <a:pt x="1136" y="36"/>
                            </a:lnTo>
                            <a:lnTo>
                              <a:pt x="1333" y="84"/>
                            </a:lnTo>
                            <a:lnTo>
                              <a:pt x="1537" y="144"/>
                            </a:lnTo>
                            <a:lnTo>
                              <a:pt x="1740" y="222"/>
                            </a:lnTo>
                            <a:lnTo>
                              <a:pt x="1949" y="324"/>
                            </a:lnTo>
                            <a:lnTo>
                              <a:pt x="2158" y="438"/>
                            </a:lnTo>
                            <a:lnTo>
                              <a:pt x="2368" y="570"/>
                            </a:lnTo>
                            <a:lnTo>
                              <a:pt x="2577" y="720"/>
                            </a:lnTo>
                            <a:lnTo>
                              <a:pt x="2780" y="888"/>
                            </a:lnTo>
                            <a:lnTo>
                              <a:pt x="2978" y="1067"/>
                            </a:lnTo>
                            <a:lnTo>
                              <a:pt x="3103" y="1193"/>
                            </a:lnTo>
                            <a:lnTo>
                              <a:pt x="3223" y="1319"/>
                            </a:lnTo>
                            <a:lnTo>
                              <a:pt x="3336" y="1451"/>
                            </a:lnTo>
                            <a:lnTo>
                              <a:pt x="3444" y="1589"/>
                            </a:lnTo>
                            <a:lnTo>
                              <a:pt x="3540" y="1721"/>
                            </a:lnTo>
                            <a:lnTo>
                              <a:pt x="3635" y="1859"/>
                            </a:lnTo>
                            <a:lnTo>
                              <a:pt x="3719" y="1997"/>
                            </a:lnTo>
                            <a:lnTo>
                              <a:pt x="3797" y="2134"/>
                            </a:lnTo>
                            <a:lnTo>
                              <a:pt x="3863" y="2272"/>
                            </a:lnTo>
                            <a:lnTo>
                              <a:pt x="3928" y="2410"/>
                            </a:lnTo>
                            <a:lnTo>
                              <a:pt x="3976" y="2548"/>
                            </a:lnTo>
                            <a:lnTo>
                              <a:pt x="4024" y="2680"/>
                            </a:lnTo>
                            <a:lnTo>
                              <a:pt x="4060" y="2818"/>
                            </a:lnTo>
                            <a:lnTo>
                              <a:pt x="4084" y="2944"/>
                            </a:lnTo>
                            <a:lnTo>
                              <a:pt x="4102" y="3070"/>
                            </a:lnTo>
                            <a:lnTo>
                              <a:pt x="4108" y="3195"/>
                            </a:lnTo>
                            <a:lnTo>
                              <a:pt x="4102" y="3321"/>
                            </a:lnTo>
                            <a:lnTo>
                              <a:pt x="4090" y="3441"/>
                            </a:lnTo>
                            <a:lnTo>
                              <a:pt x="4060" y="3549"/>
                            </a:lnTo>
                            <a:lnTo>
                              <a:pt x="4024" y="3657"/>
                            </a:lnTo>
                            <a:lnTo>
                              <a:pt x="4030" y="3657"/>
                            </a:lnTo>
                            <a:lnTo>
                              <a:pt x="4066" y="3555"/>
                            </a:lnTo>
                            <a:lnTo>
                              <a:pt x="4090" y="3447"/>
                            </a:lnTo>
                            <a:lnTo>
                              <a:pt x="4102" y="3333"/>
                            </a:lnTo>
                            <a:lnTo>
                              <a:pt x="4108" y="3213"/>
                            </a:lnTo>
                            <a:lnTo>
                              <a:pt x="4108" y="3195"/>
                            </a:lnTo>
                            <a:lnTo>
                              <a:pt x="4102" y="3070"/>
                            </a:lnTo>
                            <a:lnTo>
                              <a:pt x="4084" y="2944"/>
                            </a:lnTo>
                            <a:lnTo>
                              <a:pt x="4060" y="2812"/>
                            </a:lnTo>
                            <a:lnTo>
                              <a:pt x="4024" y="2680"/>
                            </a:lnTo>
                            <a:lnTo>
                              <a:pt x="3982" y="2548"/>
                            </a:lnTo>
                            <a:lnTo>
                              <a:pt x="3928" y="2410"/>
                            </a:lnTo>
                            <a:lnTo>
                              <a:pt x="3869" y="2272"/>
                            </a:lnTo>
                            <a:lnTo>
                              <a:pt x="3803" y="2134"/>
                            </a:lnTo>
                            <a:lnTo>
                              <a:pt x="3725" y="1997"/>
                            </a:lnTo>
                            <a:lnTo>
                              <a:pt x="3641" y="1859"/>
                            </a:lnTo>
                            <a:lnTo>
                              <a:pt x="3546" y="1721"/>
                            </a:lnTo>
                            <a:lnTo>
                              <a:pt x="3450" y="1583"/>
                            </a:lnTo>
                            <a:lnTo>
                              <a:pt x="3342" y="1451"/>
                            </a:lnTo>
                            <a:lnTo>
                              <a:pt x="3229" y="1319"/>
                            </a:lnTo>
                            <a:lnTo>
                              <a:pt x="3109" y="1187"/>
                            </a:lnTo>
                            <a:lnTo>
                              <a:pt x="2984" y="1061"/>
                            </a:lnTo>
                            <a:lnTo>
                              <a:pt x="2792" y="888"/>
                            </a:lnTo>
                            <a:lnTo>
                              <a:pt x="2589" y="726"/>
                            </a:lnTo>
                            <a:lnTo>
                              <a:pt x="2386" y="576"/>
                            </a:lnTo>
                            <a:lnTo>
                              <a:pt x="2176" y="444"/>
                            </a:lnTo>
                            <a:lnTo>
                              <a:pt x="1967" y="330"/>
                            </a:lnTo>
                            <a:lnTo>
                              <a:pt x="1752" y="228"/>
                            </a:lnTo>
                            <a:lnTo>
                              <a:pt x="1543" y="144"/>
                            </a:lnTo>
                            <a:lnTo>
                              <a:pt x="1333" y="78"/>
                            </a:lnTo>
                            <a:lnTo>
                              <a:pt x="1130" y="30"/>
                            </a:lnTo>
                            <a:lnTo>
                              <a:pt x="939" y="6"/>
                            </a:lnTo>
                            <a:lnTo>
                              <a:pt x="753" y="0"/>
                            </a:lnTo>
                            <a:lnTo>
                              <a:pt x="586" y="18"/>
                            </a:lnTo>
                            <a:lnTo>
                              <a:pt x="431" y="54"/>
                            </a:lnTo>
                            <a:lnTo>
                              <a:pt x="287" y="108"/>
                            </a:lnTo>
                            <a:lnTo>
                              <a:pt x="161" y="186"/>
                            </a:lnTo>
                            <a:lnTo>
                              <a:pt x="48" y="282"/>
                            </a:lnTo>
                            <a:lnTo>
                              <a:pt x="24" y="306"/>
                            </a:lnTo>
                            <a:lnTo>
                              <a:pt x="0" y="330"/>
                            </a:lnTo>
                            <a:lnTo>
                              <a:pt x="0" y="336"/>
                            </a:lnTo>
                            <a:lnTo>
                              <a:pt x="24" y="312"/>
                            </a:lnTo>
                            <a:lnTo>
                              <a:pt x="48" y="282"/>
                            </a:lnTo>
                            <a:lnTo>
                              <a:pt x="48" y="282"/>
                            </a:lnTo>
                            <a:close/>
                          </a:path>
                        </a:pathLst>
                      </a:custGeom>
                      <a:solidFill>
                        <a:schemeClr val="accent2"/>
                      </a:solidFill>
                      <a:ln w="9525">
                        <a:noFill/>
                        <a:round/>
                        <a:headEnd/>
                        <a:tailEnd/>
                      </a:ln>
                    </p:spPr>
                    <p:txBody>
                      <a:bodyPr/>
                      <a:lstStyle/>
                      <a:p>
                        <a:pPr>
                          <a:defRPr/>
                        </a:pPr>
                        <a:endParaRPr lang="ru-RU"/>
                      </a:p>
                    </p:txBody>
                  </p:sp>
                  <p:grpSp>
                    <p:nvGrpSpPr>
                      <p:cNvPr id="42" name="Group 14"/>
                      <p:cNvGrpSpPr>
                        <a:grpSpLocks/>
                      </p:cNvGrpSpPr>
                      <p:nvPr userDrawn="1"/>
                    </p:nvGrpSpPr>
                    <p:grpSpPr bwMode="auto">
                      <a:xfrm>
                        <a:off x="0" y="808"/>
                        <a:ext cx="4751" cy="3508"/>
                        <a:chOff x="-400" y="808"/>
                        <a:chExt cx="4751" cy="3508"/>
                      </a:xfrm>
                    </p:grpSpPr>
                    <p:sp>
                      <p:nvSpPr>
                        <p:cNvPr id="43" name="Line 15"/>
                        <p:cNvSpPr>
                          <a:spLocks noChangeShapeType="1"/>
                        </p:cNvSpPr>
                        <p:nvPr userDrawn="1"/>
                      </p:nvSpPr>
                      <p:spPr bwMode="hidden">
                        <a:xfrm rot="1678521" flipH="1" flipV="1">
                          <a:off x="876" y="809"/>
                          <a:ext cx="1242" cy="1910"/>
                        </a:xfrm>
                        <a:prstGeom prst="line">
                          <a:avLst/>
                        </a:prstGeom>
                        <a:noFill/>
                        <a:ln w="9525">
                          <a:solidFill>
                            <a:schemeClr val="accent2"/>
                          </a:solidFill>
                          <a:round/>
                          <a:headEnd/>
                          <a:tailEnd/>
                        </a:ln>
                        <a:effectLst/>
                      </p:spPr>
                      <p:txBody>
                        <a:bodyPr/>
                        <a:lstStyle/>
                        <a:p>
                          <a:pPr>
                            <a:defRPr/>
                          </a:pPr>
                          <a:endParaRPr lang="ru-RU"/>
                        </a:p>
                      </p:txBody>
                    </p:sp>
                    <p:sp>
                      <p:nvSpPr>
                        <p:cNvPr id="44" name="Line 16"/>
                        <p:cNvSpPr>
                          <a:spLocks noChangeShapeType="1"/>
                        </p:cNvSpPr>
                        <p:nvPr userDrawn="1"/>
                      </p:nvSpPr>
                      <p:spPr bwMode="hidden">
                        <a:xfrm rot="1678521" flipH="1" flipV="1">
                          <a:off x="-210" y="2117"/>
                          <a:ext cx="1921" cy="379"/>
                        </a:xfrm>
                        <a:prstGeom prst="line">
                          <a:avLst/>
                        </a:prstGeom>
                        <a:noFill/>
                        <a:ln w="9525">
                          <a:solidFill>
                            <a:schemeClr val="accent2"/>
                          </a:solidFill>
                          <a:round/>
                          <a:headEnd/>
                          <a:tailEnd/>
                        </a:ln>
                        <a:effectLst/>
                      </p:spPr>
                      <p:txBody>
                        <a:bodyPr/>
                        <a:lstStyle/>
                        <a:p>
                          <a:pPr>
                            <a:defRPr/>
                          </a:pPr>
                          <a:endParaRPr lang="ru-RU"/>
                        </a:p>
                      </p:txBody>
                    </p:sp>
                    <p:sp>
                      <p:nvSpPr>
                        <p:cNvPr id="45" name="Line 17"/>
                        <p:cNvSpPr>
                          <a:spLocks noChangeShapeType="1"/>
                        </p:cNvSpPr>
                        <p:nvPr userDrawn="1"/>
                      </p:nvSpPr>
                      <p:spPr bwMode="hidden">
                        <a:xfrm rot="1678521" flipH="1" flipV="1">
                          <a:off x="-257" y="1886"/>
                          <a:ext cx="2029" cy="591"/>
                        </a:xfrm>
                        <a:prstGeom prst="line">
                          <a:avLst/>
                        </a:prstGeom>
                        <a:noFill/>
                        <a:ln w="9525">
                          <a:solidFill>
                            <a:schemeClr val="accent2"/>
                          </a:solidFill>
                          <a:round/>
                          <a:headEnd/>
                          <a:tailEnd/>
                        </a:ln>
                        <a:effectLst/>
                      </p:spPr>
                      <p:txBody>
                        <a:bodyPr/>
                        <a:lstStyle/>
                        <a:p>
                          <a:pPr>
                            <a:defRPr/>
                          </a:pPr>
                          <a:endParaRPr lang="ru-RU"/>
                        </a:p>
                      </p:txBody>
                    </p:sp>
                    <p:sp>
                      <p:nvSpPr>
                        <p:cNvPr id="46" name="Line 18"/>
                        <p:cNvSpPr>
                          <a:spLocks noChangeShapeType="1"/>
                        </p:cNvSpPr>
                        <p:nvPr userDrawn="1"/>
                      </p:nvSpPr>
                      <p:spPr bwMode="hidden">
                        <a:xfrm rot="1678521" flipH="1" flipV="1">
                          <a:off x="-327" y="1599"/>
                          <a:ext cx="2175" cy="852"/>
                        </a:xfrm>
                        <a:prstGeom prst="line">
                          <a:avLst/>
                        </a:prstGeom>
                        <a:noFill/>
                        <a:ln w="9525">
                          <a:solidFill>
                            <a:schemeClr val="accent2"/>
                          </a:solidFill>
                          <a:round/>
                          <a:headEnd/>
                          <a:tailEnd/>
                        </a:ln>
                        <a:effectLst/>
                      </p:spPr>
                      <p:txBody>
                        <a:bodyPr/>
                        <a:lstStyle/>
                        <a:p>
                          <a:pPr>
                            <a:defRPr/>
                          </a:pPr>
                          <a:endParaRPr lang="ru-RU"/>
                        </a:p>
                      </p:txBody>
                    </p:sp>
                    <p:sp>
                      <p:nvSpPr>
                        <p:cNvPr id="47" name="Line 19"/>
                        <p:cNvSpPr>
                          <a:spLocks noChangeShapeType="1"/>
                        </p:cNvSpPr>
                        <p:nvPr userDrawn="1"/>
                      </p:nvSpPr>
                      <p:spPr bwMode="hidden">
                        <a:xfrm rot="1678521" flipH="1" flipV="1">
                          <a:off x="-400" y="1259"/>
                          <a:ext cx="2334" cy="1165"/>
                        </a:xfrm>
                        <a:prstGeom prst="line">
                          <a:avLst/>
                        </a:prstGeom>
                        <a:noFill/>
                        <a:ln w="9525">
                          <a:solidFill>
                            <a:schemeClr val="accent2"/>
                          </a:solidFill>
                          <a:round/>
                          <a:headEnd/>
                          <a:tailEnd/>
                        </a:ln>
                        <a:effectLst/>
                      </p:spPr>
                      <p:txBody>
                        <a:bodyPr/>
                        <a:lstStyle/>
                        <a:p>
                          <a:pPr>
                            <a:defRPr/>
                          </a:pPr>
                          <a:endParaRPr lang="ru-RU"/>
                        </a:p>
                      </p:txBody>
                    </p:sp>
                    <p:sp>
                      <p:nvSpPr>
                        <p:cNvPr id="48" name="Line 20"/>
                        <p:cNvSpPr>
                          <a:spLocks noChangeShapeType="1"/>
                        </p:cNvSpPr>
                        <p:nvPr userDrawn="1"/>
                      </p:nvSpPr>
                      <p:spPr bwMode="hidden">
                        <a:xfrm rot="1678521" flipH="1" flipV="1">
                          <a:off x="179" y="872"/>
                          <a:ext cx="1891" cy="1681"/>
                        </a:xfrm>
                        <a:prstGeom prst="line">
                          <a:avLst/>
                        </a:prstGeom>
                        <a:noFill/>
                        <a:ln w="9525">
                          <a:solidFill>
                            <a:schemeClr val="accent2"/>
                          </a:solidFill>
                          <a:round/>
                          <a:headEnd/>
                          <a:tailEnd/>
                        </a:ln>
                        <a:effectLst/>
                      </p:spPr>
                      <p:txBody>
                        <a:bodyPr/>
                        <a:lstStyle/>
                        <a:p>
                          <a:pPr>
                            <a:defRPr/>
                          </a:pPr>
                          <a:endParaRPr lang="ru-RU"/>
                        </a:p>
                      </p:txBody>
                    </p:sp>
                    <p:sp>
                      <p:nvSpPr>
                        <p:cNvPr id="49" name="Line 21"/>
                        <p:cNvSpPr>
                          <a:spLocks noChangeShapeType="1"/>
                        </p:cNvSpPr>
                        <p:nvPr userDrawn="1"/>
                      </p:nvSpPr>
                      <p:spPr bwMode="hidden">
                        <a:xfrm rot="1678521" flipH="1" flipV="1">
                          <a:off x="-150" y="2329"/>
                          <a:ext cx="1806" cy="194"/>
                        </a:xfrm>
                        <a:prstGeom prst="line">
                          <a:avLst/>
                        </a:prstGeom>
                        <a:noFill/>
                        <a:ln w="9525">
                          <a:solidFill>
                            <a:schemeClr val="accent2"/>
                          </a:solidFill>
                          <a:round/>
                          <a:headEnd/>
                          <a:tailEnd/>
                        </a:ln>
                        <a:effectLst/>
                      </p:spPr>
                      <p:txBody>
                        <a:bodyPr/>
                        <a:lstStyle/>
                        <a:p>
                          <a:pPr>
                            <a:defRPr/>
                          </a:pPr>
                          <a:endParaRPr lang="ru-RU"/>
                        </a:p>
                      </p:txBody>
                    </p:sp>
                    <p:sp>
                      <p:nvSpPr>
                        <p:cNvPr id="50" name="Line 22"/>
                        <p:cNvSpPr>
                          <a:spLocks noChangeShapeType="1"/>
                        </p:cNvSpPr>
                        <p:nvPr userDrawn="1"/>
                      </p:nvSpPr>
                      <p:spPr bwMode="hidden">
                        <a:xfrm rot="1678521" flipH="1" flipV="1">
                          <a:off x="-109" y="2514"/>
                          <a:ext cx="1720" cy="30"/>
                        </a:xfrm>
                        <a:prstGeom prst="line">
                          <a:avLst/>
                        </a:prstGeom>
                        <a:noFill/>
                        <a:ln w="9525">
                          <a:solidFill>
                            <a:schemeClr val="accent2"/>
                          </a:solidFill>
                          <a:round/>
                          <a:headEnd/>
                          <a:tailEnd/>
                        </a:ln>
                        <a:effectLst/>
                      </p:spPr>
                      <p:txBody>
                        <a:bodyPr/>
                        <a:lstStyle/>
                        <a:p>
                          <a:pPr>
                            <a:defRPr/>
                          </a:pPr>
                          <a:endParaRPr lang="ru-RU"/>
                        </a:p>
                      </p:txBody>
                    </p:sp>
                    <p:sp>
                      <p:nvSpPr>
                        <p:cNvPr id="51" name="Line 23"/>
                        <p:cNvSpPr>
                          <a:spLocks noChangeShapeType="1"/>
                        </p:cNvSpPr>
                        <p:nvPr userDrawn="1"/>
                      </p:nvSpPr>
                      <p:spPr bwMode="hidden">
                        <a:xfrm rot="1678521" flipH="1">
                          <a:off x="545" y="2785"/>
                          <a:ext cx="849" cy="802"/>
                        </a:xfrm>
                        <a:prstGeom prst="line">
                          <a:avLst/>
                        </a:prstGeom>
                        <a:noFill/>
                        <a:ln w="9525">
                          <a:solidFill>
                            <a:schemeClr val="accent2"/>
                          </a:solidFill>
                          <a:round/>
                          <a:headEnd/>
                          <a:tailEnd/>
                        </a:ln>
                        <a:effectLst/>
                      </p:spPr>
                      <p:txBody>
                        <a:bodyPr/>
                        <a:lstStyle/>
                        <a:p>
                          <a:pPr>
                            <a:defRPr/>
                          </a:pPr>
                          <a:endParaRPr lang="ru-RU"/>
                        </a:p>
                      </p:txBody>
                    </p:sp>
                    <p:sp>
                      <p:nvSpPr>
                        <p:cNvPr id="52" name="Line 24"/>
                        <p:cNvSpPr>
                          <a:spLocks noChangeShapeType="1"/>
                        </p:cNvSpPr>
                        <p:nvPr userDrawn="1"/>
                      </p:nvSpPr>
                      <p:spPr bwMode="hidden">
                        <a:xfrm rot="1678521" flipH="1">
                          <a:off x="168" y="2669"/>
                          <a:ext cx="1295" cy="560"/>
                        </a:xfrm>
                        <a:prstGeom prst="line">
                          <a:avLst/>
                        </a:prstGeom>
                        <a:noFill/>
                        <a:ln w="9525">
                          <a:solidFill>
                            <a:schemeClr val="accent2"/>
                          </a:solidFill>
                          <a:round/>
                          <a:headEnd/>
                          <a:tailEnd/>
                        </a:ln>
                        <a:effectLst/>
                      </p:spPr>
                      <p:txBody>
                        <a:bodyPr/>
                        <a:lstStyle/>
                        <a:p>
                          <a:pPr>
                            <a:defRPr/>
                          </a:pPr>
                          <a:endParaRPr lang="ru-RU"/>
                        </a:p>
                      </p:txBody>
                    </p:sp>
                    <p:sp>
                      <p:nvSpPr>
                        <p:cNvPr id="53" name="Line 25"/>
                        <p:cNvSpPr>
                          <a:spLocks noChangeShapeType="1"/>
                        </p:cNvSpPr>
                        <p:nvPr userDrawn="1"/>
                      </p:nvSpPr>
                      <p:spPr bwMode="hidden">
                        <a:xfrm rot="1678521" flipH="1">
                          <a:off x="-34" y="2588"/>
                          <a:ext cx="1576" cy="245"/>
                        </a:xfrm>
                        <a:prstGeom prst="line">
                          <a:avLst/>
                        </a:prstGeom>
                        <a:noFill/>
                        <a:ln w="9525">
                          <a:solidFill>
                            <a:schemeClr val="accent2"/>
                          </a:solidFill>
                          <a:round/>
                          <a:headEnd/>
                          <a:tailEnd/>
                        </a:ln>
                        <a:effectLst/>
                      </p:spPr>
                      <p:txBody>
                        <a:bodyPr/>
                        <a:lstStyle/>
                        <a:p>
                          <a:pPr>
                            <a:defRPr/>
                          </a:pPr>
                          <a:endParaRPr lang="ru-RU"/>
                        </a:p>
                      </p:txBody>
                    </p:sp>
                    <p:sp>
                      <p:nvSpPr>
                        <p:cNvPr id="54" name="Line 26"/>
                        <p:cNvSpPr>
                          <a:spLocks noChangeShapeType="1"/>
                        </p:cNvSpPr>
                        <p:nvPr userDrawn="1"/>
                      </p:nvSpPr>
                      <p:spPr bwMode="hidden">
                        <a:xfrm rot="1678521" flipH="1">
                          <a:off x="1201" y="2985"/>
                          <a:ext cx="141" cy="1041"/>
                        </a:xfrm>
                        <a:prstGeom prst="line">
                          <a:avLst/>
                        </a:prstGeom>
                        <a:noFill/>
                        <a:ln w="9525">
                          <a:solidFill>
                            <a:schemeClr val="accent2"/>
                          </a:solidFill>
                          <a:round/>
                          <a:headEnd/>
                          <a:tailEnd/>
                        </a:ln>
                        <a:effectLst/>
                      </p:spPr>
                      <p:txBody>
                        <a:bodyPr/>
                        <a:lstStyle/>
                        <a:p>
                          <a:pPr>
                            <a:defRPr/>
                          </a:pPr>
                          <a:endParaRPr lang="ru-RU"/>
                        </a:p>
                      </p:txBody>
                    </p:sp>
                    <p:sp>
                      <p:nvSpPr>
                        <p:cNvPr id="55" name="Line 27"/>
                        <p:cNvSpPr>
                          <a:spLocks noChangeShapeType="1"/>
                        </p:cNvSpPr>
                        <p:nvPr userDrawn="1"/>
                      </p:nvSpPr>
                      <p:spPr bwMode="hidden">
                        <a:xfrm rot="1678521" flipH="1">
                          <a:off x="1292" y="3013"/>
                          <a:ext cx="47" cy="1058"/>
                        </a:xfrm>
                        <a:prstGeom prst="line">
                          <a:avLst/>
                        </a:prstGeom>
                        <a:noFill/>
                        <a:ln w="9525">
                          <a:solidFill>
                            <a:schemeClr val="accent2"/>
                          </a:solidFill>
                          <a:round/>
                          <a:headEnd/>
                          <a:tailEnd/>
                        </a:ln>
                        <a:effectLst/>
                      </p:spPr>
                      <p:txBody>
                        <a:bodyPr/>
                        <a:lstStyle/>
                        <a:p>
                          <a:pPr>
                            <a:defRPr/>
                          </a:pPr>
                          <a:endParaRPr lang="ru-RU"/>
                        </a:p>
                      </p:txBody>
                    </p:sp>
                    <p:sp>
                      <p:nvSpPr>
                        <p:cNvPr id="56" name="Line 28"/>
                        <p:cNvSpPr>
                          <a:spLocks noChangeShapeType="1"/>
                        </p:cNvSpPr>
                        <p:nvPr userDrawn="1"/>
                      </p:nvSpPr>
                      <p:spPr bwMode="hidden">
                        <a:xfrm rot="1678521">
                          <a:off x="1331" y="3034"/>
                          <a:ext cx="47" cy="1081"/>
                        </a:xfrm>
                        <a:prstGeom prst="line">
                          <a:avLst/>
                        </a:prstGeom>
                        <a:noFill/>
                        <a:ln w="9525">
                          <a:solidFill>
                            <a:schemeClr val="accent2"/>
                          </a:solidFill>
                          <a:round/>
                          <a:headEnd/>
                          <a:tailEnd/>
                        </a:ln>
                        <a:effectLst/>
                      </p:spPr>
                      <p:txBody>
                        <a:bodyPr/>
                        <a:lstStyle/>
                        <a:p>
                          <a:pPr>
                            <a:defRPr/>
                          </a:pPr>
                          <a:endParaRPr lang="ru-RU"/>
                        </a:p>
                      </p:txBody>
                    </p:sp>
                    <p:sp>
                      <p:nvSpPr>
                        <p:cNvPr id="57" name="Line 29"/>
                        <p:cNvSpPr>
                          <a:spLocks noChangeShapeType="1"/>
                        </p:cNvSpPr>
                        <p:nvPr userDrawn="1"/>
                      </p:nvSpPr>
                      <p:spPr bwMode="hidden">
                        <a:xfrm rot="1678521">
                          <a:off x="1325" y="3059"/>
                          <a:ext cx="145" cy="1101"/>
                        </a:xfrm>
                        <a:prstGeom prst="line">
                          <a:avLst/>
                        </a:prstGeom>
                        <a:noFill/>
                        <a:ln w="9525">
                          <a:solidFill>
                            <a:schemeClr val="accent2"/>
                          </a:solidFill>
                          <a:round/>
                          <a:headEnd/>
                          <a:tailEnd/>
                        </a:ln>
                        <a:effectLst/>
                      </p:spPr>
                      <p:txBody>
                        <a:bodyPr/>
                        <a:lstStyle/>
                        <a:p>
                          <a:pPr>
                            <a:defRPr/>
                          </a:pPr>
                          <a:endParaRPr lang="ru-RU"/>
                        </a:p>
                      </p:txBody>
                    </p:sp>
                    <p:sp>
                      <p:nvSpPr>
                        <p:cNvPr id="58" name="Line 30"/>
                        <p:cNvSpPr>
                          <a:spLocks noChangeShapeType="1"/>
                        </p:cNvSpPr>
                        <p:nvPr userDrawn="1"/>
                      </p:nvSpPr>
                      <p:spPr bwMode="hidden">
                        <a:xfrm rot="1678521">
                          <a:off x="1320" y="3090"/>
                          <a:ext cx="255" cy="1124"/>
                        </a:xfrm>
                        <a:prstGeom prst="line">
                          <a:avLst/>
                        </a:prstGeom>
                        <a:noFill/>
                        <a:ln w="9525">
                          <a:solidFill>
                            <a:schemeClr val="accent2"/>
                          </a:solidFill>
                          <a:round/>
                          <a:headEnd/>
                          <a:tailEnd/>
                        </a:ln>
                        <a:effectLst/>
                      </p:spPr>
                      <p:txBody>
                        <a:bodyPr/>
                        <a:lstStyle/>
                        <a:p>
                          <a:pPr>
                            <a:defRPr/>
                          </a:pPr>
                          <a:endParaRPr lang="ru-RU"/>
                        </a:p>
                      </p:txBody>
                    </p:sp>
                    <p:sp>
                      <p:nvSpPr>
                        <p:cNvPr id="59" name="Line 31"/>
                        <p:cNvSpPr>
                          <a:spLocks noChangeShapeType="1"/>
                        </p:cNvSpPr>
                        <p:nvPr userDrawn="1"/>
                      </p:nvSpPr>
                      <p:spPr bwMode="hidden">
                        <a:xfrm rot="1678521">
                          <a:off x="1314" y="3117"/>
                          <a:ext cx="365" cy="1143"/>
                        </a:xfrm>
                        <a:prstGeom prst="line">
                          <a:avLst/>
                        </a:prstGeom>
                        <a:noFill/>
                        <a:ln w="9525">
                          <a:solidFill>
                            <a:schemeClr val="accent2"/>
                          </a:solidFill>
                          <a:round/>
                          <a:headEnd/>
                          <a:tailEnd/>
                        </a:ln>
                        <a:effectLst/>
                      </p:spPr>
                      <p:txBody>
                        <a:bodyPr/>
                        <a:lstStyle/>
                        <a:p>
                          <a:pPr>
                            <a:defRPr/>
                          </a:pPr>
                          <a:endParaRPr lang="ru-RU"/>
                        </a:p>
                      </p:txBody>
                    </p:sp>
                    <p:sp>
                      <p:nvSpPr>
                        <p:cNvPr id="60" name="Line 32"/>
                        <p:cNvSpPr>
                          <a:spLocks noChangeShapeType="1"/>
                        </p:cNvSpPr>
                        <p:nvPr userDrawn="1"/>
                      </p:nvSpPr>
                      <p:spPr bwMode="hidden">
                        <a:xfrm rot="1678521">
                          <a:off x="1337" y="3181"/>
                          <a:ext cx="567" cy="1073"/>
                        </a:xfrm>
                        <a:prstGeom prst="line">
                          <a:avLst/>
                        </a:prstGeom>
                        <a:noFill/>
                        <a:ln w="9525">
                          <a:solidFill>
                            <a:schemeClr val="accent2"/>
                          </a:solidFill>
                          <a:round/>
                          <a:headEnd/>
                          <a:tailEnd/>
                        </a:ln>
                        <a:effectLst/>
                      </p:spPr>
                      <p:txBody>
                        <a:bodyPr/>
                        <a:lstStyle/>
                        <a:p>
                          <a:pPr>
                            <a:defRPr/>
                          </a:pPr>
                          <a:endParaRPr lang="ru-RU"/>
                        </a:p>
                      </p:txBody>
                    </p:sp>
                    <p:sp>
                      <p:nvSpPr>
                        <p:cNvPr id="61" name="Line 33"/>
                        <p:cNvSpPr>
                          <a:spLocks noChangeShapeType="1"/>
                        </p:cNvSpPr>
                        <p:nvPr userDrawn="1"/>
                      </p:nvSpPr>
                      <p:spPr bwMode="hidden">
                        <a:xfrm rot="1678521">
                          <a:off x="1354" y="3209"/>
                          <a:ext cx="663" cy="1019"/>
                        </a:xfrm>
                        <a:prstGeom prst="line">
                          <a:avLst/>
                        </a:prstGeom>
                        <a:noFill/>
                        <a:ln w="9525">
                          <a:solidFill>
                            <a:schemeClr val="accent2"/>
                          </a:solidFill>
                          <a:round/>
                          <a:headEnd/>
                          <a:tailEnd/>
                        </a:ln>
                        <a:effectLst/>
                      </p:spPr>
                      <p:txBody>
                        <a:bodyPr/>
                        <a:lstStyle/>
                        <a:p>
                          <a:pPr>
                            <a:defRPr/>
                          </a:pPr>
                          <a:endParaRPr lang="ru-RU"/>
                        </a:p>
                      </p:txBody>
                    </p:sp>
                    <p:sp>
                      <p:nvSpPr>
                        <p:cNvPr id="62" name="Line 34"/>
                        <p:cNvSpPr>
                          <a:spLocks noChangeShapeType="1"/>
                        </p:cNvSpPr>
                        <p:nvPr userDrawn="1"/>
                      </p:nvSpPr>
                      <p:spPr bwMode="hidden">
                        <a:xfrm rot="1678521">
                          <a:off x="1375" y="3238"/>
                          <a:ext cx="745" cy="957"/>
                        </a:xfrm>
                        <a:prstGeom prst="line">
                          <a:avLst/>
                        </a:prstGeom>
                        <a:noFill/>
                        <a:ln w="9525">
                          <a:solidFill>
                            <a:schemeClr val="accent2"/>
                          </a:solidFill>
                          <a:round/>
                          <a:headEnd/>
                          <a:tailEnd/>
                        </a:ln>
                        <a:effectLst/>
                      </p:spPr>
                      <p:txBody>
                        <a:bodyPr/>
                        <a:lstStyle/>
                        <a:p>
                          <a:pPr>
                            <a:defRPr/>
                          </a:pPr>
                          <a:endParaRPr lang="ru-RU"/>
                        </a:p>
                      </p:txBody>
                    </p:sp>
                    <p:sp>
                      <p:nvSpPr>
                        <p:cNvPr id="63" name="Line 35"/>
                        <p:cNvSpPr>
                          <a:spLocks noChangeShapeType="1"/>
                        </p:cNvSpPr>
                        <p:nvPr userDrawn="1"/>
                      </p:nvSpPr>
                      <p:spPr bwMode="hidden">
                        <a:xfrm rot="1678521">
                          <a:off x="1393" y="3266"/>
                          <a:ext cx="849" cy="909"/>
                        </a:xfrm>
                        <a:prstGeom prst="line">
                          <a:avLst/>
                        </a:prstGeom>
                        <a:noFill/>
                        <a:ln w="9525">
                          <a:solidFill>
                            <a:schemeClr val="accent2"/>
                          </a:solidFill>
                          <a:round/>
                          <a:headEnd/>
                          <a:tailEnd/>
                        </a:ln>
                        <a:effectLst/>
                      </p:spPr>
                      <p:txBody>
                        <a:bodyPr/>
                        <a:lstStyle/>
                        <a:p>
                          <a:pPr>
                            <a:defRPr/>
                          </a:pPr>
                          <a:endParaRPr lang="ru-RU"/>
                        </a:p>
                      </p:txBody>
                    </p:sp>
                    <p:sp>
                      <p:nvSpPr>
                        <p:cNvPr id="64" name="Line 36"/>
                        <p:cNvSpPr>
                          <a:spLocks noChangeShapeType="1"/>
                        </p:cNvSpPr>
                        <p:nvPr userDrawn="1"/>
                      </p:nvSpPr>
                      <p:spPr bwMode="hidden">
                        <a:xfrm rot="1678521">
                          <a:off x="1412" y="3293"/>
                          <a:ext cx="950" cy="856"/>
                        </a:xfrm>
                        <a:prstGeom prst="line">
                          <a:avLst/>
                        </a:prstGeom>
                        <a:noFill/>
                        <a:ln w="9525">
                          <a:solidFill>
                            <a:schemeClr val="accent2"/>
                          </a:solidFill>
                          <a:round/>
                          <a:headEnd/>
                          <a:tailEnd/>
                        </a:ln>
                        <a:effectLst/>
                      </p:spPr>
                      <p:txBody>
                        <a:bodyPr/>
                        <a:lstStyle/>
                        <a:p>
                          <a:pPr>
                            <a:defRPr/>
                          </a:pPr>
                          <a:endParaRPr lang="ru-RU"/>
                        </a:p>
                      </p:txBody>
                    </p:sp>
                    <p:sp>
                      <p:nvSpPr>
                        <p:cNvPr id="65" name="Line 37"/>
                        <p:cNvSpPr>
                          <a:spLocks noChangeShapeType="1"/>
                        </p:cNvSpPr>
                        <p:nvPr userDrawn="1"/>
                      </p:nvSpPr>
                      <p:spPr bwMode="hidden">
                        <a:xfrm rot="1678521">
                          <a:off x="1429" y="3321"/>
                          <a:ext cx="1056" cy="788"/>
                        </a:xfrm>
                        <a:prstGeom prst="line">
                          <a:avLst/>
                        </a:prstGeom>
                        <a:noFill/>
                        <a:ln w="9525">
                          <a:solidFill>
                            <a:schemeClr val="accent2"/>
                          </a:solidFill>
                          <a:round/>
                          <a:headEnd/>
                          <a:tailEnd/>
                        </a:ln>
                        <a:effectLst/>
                      </p:spPr>
                      <p:txBody>
                        <a:bodyPr/>
                        <a:lstStyle/>
                        <a:p>
                          <a:pPr>
                            <a:defRPr/>
                          </a:pPr>
                          <a:endParaRPr lang="ru-RU"/>
                        </a:p>
                      </p:txBody>
                    </p:sp>
                    <p:sp>
                      <p:nvSpPr>
                        <p:cNvPr id="66" name="Line 38"/>
                        <p:cNvSpPr>
                          <a:spLocks noChangeShapeType="1"/>
                        </p:cNvSpPr>
                        <p:nvPr userDrawn="1"/>
                      </p:nvSpPr>
                      <p:spPr bwMode="hidden">
                        <a:xfrm rot="1678521">
                          <a:off x="1452" y="3356"/>
                          <a:ext cx="1173" cy="727"/>
                        </a:xfrm>
                        <a:prstGeom prst="line">
                          <a:avLst/>
                        </a:prstGeom>
                        <a:noFill/>
                        <a:ln w="9525">
                          <a:solidFill>
                            <a:schemeClr val="accent2"/>
                          </a:solidFill>
                          <a:round/>
                          <a:headEnd/>
                          <a:tailEnd/>
                        </a:ln>
                        <a:effectLst/>
                      </p:spPr>
                      <p:txBody>
                        <a:bodyPr/>
                        <a:lstStyle/>
                        <a:p>
                          <a:pPr>
                            <a:defRPr/>
                          </a:pPr>
                          <a:endParaRPr lang="ru-RU"/>
                        </a:p>
                      </p:txBody>
                    </p:sp>
                    <p:sp>
                      <p:nvSpPr>
                        <p:cNvPr id="67" name="Line 39"/>
                        <p:cNvSpPr>
                          <a:spLocks noChangeShapeType="1"/>
                        </p:cNvSpPr>
                        <p:nvPr userDrawn="1"/>
                      </p:nvSpPr>
                      <p:spPr bwMode="hidden">
                        <a:xfrm rot="1678521">
                          <a:off x="1469" y="3388"/>
                          <a:ext cx="1315" cy="665"/>
                        </a:xfrm>
                        <a:prstGeom prst="line">
                          <a:avLst/>
                        </a:prstGeom>
                        <a:noFill/>
                        <a:ln w="9525">
                          <a:solidFill>
                            <a:schemeClr val="accent2"/>
                          </a:solidFill>
                          <a:round/>
                          <a:headEnd/>
                          <a:tailEnd/>
                        </a:ln>
                        <a:effectLst/>
                      </p:spPr>
                      <p:txBody>
                        <a:bodyPr/>
                        <a:lstStyle/>
                        <a:p>
                          <a:pPr>
                            <a:defRPr/>
                          </a:pPr>
                          <a:endParaRPr lang="ru-RU"/>
                        </a:p>
                      </p:txBody>
                    </p:sp>
                    <p:sp>
                      <p:nvSpPr>
                        <p:cNvPr id="68" name="Line 40"/>
                        <p:cNvSpPr>
                          <a:spLocks noChangeShapeType="1"/>
                        </p:cNvSpPr>
                        <p:nvPr userDrawn="1"/>
                      </p:nvSpPr>
                      <p:spPr bwMode="hidden">
                        <a:xfrm rot="1678521">
                          <a:off x="1493" y="3426"/>
                          <a:ext cx="1469" cy="585"/>
                        </a:xfrm>
                        <a:prstGeom prst="line">
                          <a:avLst/>
                        </a:prstGeom>
                        <a:noFill/>
                        <a:ln w="9525">
                          <a:solidFill>
                            <a:schemeClr val="accent2"/>
                          </a:solidFill>
                          <a:round/>
                          <a:headEnd/>
                          <a:tailEnd/>
                        </a:ln>
                        <a:effectLst/>
                      </p:spPr>
                      <p:txBody>
                        <a:bodyPr/>
                        <a:lstStyle/>
                        <a:p>
                          <a:pPr>
                            <a:defRPr/>
                          </a:pPr>
                          <a:endParaRPr lang="ru-RU"/>
                        </a:p>
                      </p:txBody>
                    </p:sp>
                    <p:sp>
                      <p:nvSpPr>
                        <p:cNvPr id="69" name="Line 41"/>
                        <p:cNvSpPr>
                          <a:spLocks noChangeShapeType="1"/>
                        </p:cNvSpPr>
                        <p:nvPr userDrawn="1"/>
                      </p:nvSpPr>
                      <p:spPr bwMode="hidden">
                        <a:xfrm rot="1678521">
                          <a:off x="1511" y="3464"/>
                          <a:ext cx="1649" cy="495"/>
                        </a:xfrm>
                        <a:prstGeom prst="line">
                          <a:avLst/>
                        </a:prstGeom>
                        <a:noFill/>
                        <a:ln w="9525">
                          <a:solidFill>
                            <a:schemeClr val="accent2"/>
                          </a:solidFill>
                          <a:round/>
                          <a:headEnd/>
                          <a:tailEnd/>
                        </a:ln>
                        <a:effectLst/>
                      </p:spPr>
                      <p:txBody>
                        <a:bodyPr/>
                        <a:lstStyle/>
                        <a:p>
                          <a:pPr>
                            <a:defRPr/>
                          </a:pPr>
                          <a:endParaRPr lang="ru-RU"/>
                        </a:p>
                      </p:txBody>
                    </p:sp>
                    <p:sp>
                      <p:nvSpPr>
                        <p:cNvPr id="70" name="Line 42"/>
                        <p:cNvSpPr>
                          <a:spLocks noChangeShapeType="1"/>
                        </p:cNvSpPr>
                        <p:nvPr userDrawn="1"/>
                      </p:nvSpPr>
                      <p:spPr bwMode="hidden">
                        <a:xfrm rot="1678521">
                          <a:off x="1528" y="3518"/>
                          <a:ext cx="1885" cy="380"/>
                        </a:xfrm>
                        <a:prstGeom prst="line">
                          <a:avLst/>
                        </a:prstGeom>
                        <a:noFill/>
                        <a:ln w="9525">
                          <a:solidFill>
                            <a:schemeClr val="accent2"/>
                          </a:solidFill>
                          <a:round/>
                          <a:headEnd/>
                          <a:tailEnd/>
                        </a:ln>
                        <a:effectLst/>
                      </p:spPr>
                      <p:txBody>
                        <a:bodyPr/>
                        <a:lstStyle/>
                        <a:p>
                          <a:pPr>
                            <a:defRPr/>
                          </a:pPr>
                          <a:endParaRPr lang="ru-RU"/>
                        </a:p>
                      </p:txBody>
                    </p:sp>
                    <p:sp>
                      <p:nvSpPr>
                        <p:cNvPr id="71" name="Line 43"/>
                        <p:cNvSpPr>
                          <a:spLocks noChangeShapeType="1"/>
                        </p:cNvSpPr>
                        <p:nvPr userDrawn="1"/>
                      </p:nvSpPr>
                      <p:spPr bwMode="hidden">
                        <a:xfrm rot="1678521">
                          <a:off x="1552" y="3586"/>
                          <a:ext cx="2168" cy="240"/>
                        </a:xfrm>
                        <a:prstGeom prst="line">
                          <a:avLst/>
                        </a:prstGeom>
                        <a:noFill/>
                        <a:ln w="9525">
                          <a:solidFill>
                            <a:schemeClr val="accent2"/>
                          </a:solidFill>
                          <a:round/>
                          <a:headEnd/>
                          <a:tailEnd/>
                        </a:ln>
                        <a:effectLst/>
                      </p:spPr>
                      <p:txBody>
                        <a:bodyPr/>
                        <a:lstStyle/>
                        <a:p>
                          <a:pPr>
                            <a:defRPr/>
                          </a:pPr>
                          <a:endParaRPr lang="ru-RU"/>
                        </a:p>
                      </p:txBody>
                    </p:sp>
                    <p:sp>
                      <p:nvSpPr>
                        <p:cNvPr id="72" name="Line 44"/>
                        <p:cNvSpPr>
                          <a:spLocks noChangeShapeType="1"/>
                        </p:cNvSpPr>
                        <p:nvPr userDrawn="1"/>
                      </p:nvSpPr>
                      <p:spPr bwMode="hidden">
                        <a:xfrm rot="1678521">
                          <a:off x="1577" y="3670"/>
                          <a:ext cx="2528" cy="60"/>
                        </a:xfrm>
                        <a:prstGeom prst="line">
                          <a:avLst/>
                        </a:prstGeom>
                        <a:noFill/>
                        <a:ln w="9525">
                          <a:solidFill>
                            <a:schemeClr val="accent2"/>
                          </a:solidFill>
                          <a:round/>
                          <a:headEnd/>
                          <a:tailEnd/>
                        </a:ln>
                        <a:effectLst/>
                      </p:spPr>
                      <p:txBody>
                        <a:bodyPr/>
                        <a:lstStyle/>
                        <a:p>
                          <a:pPr>
                            <a:defRPr/>
                          </a:pPr>
                          <a:endParaRPr lang="ru-RU"/>
                        </a:p>
                      </p:txBody>
                    </p:sp>
                    <p:sp>
                      <p:nvSpPr>
                        <p:cNvPr id="73" name="Line 45"/>
                        <p:cNvSpPr>
                          <a:spLocks noChangeShapeType="1"/>
                        </p:cNvSpPr>
                        <p:nvPr userDrawn="1"/>
                      </p:nvSpPr>
                      <p:spPr bwMode="hidden">
                        <a:xfrm rot="1678521" flipV="1">
                          <a:off x="1621" y="3545"/>
                          <a:ext cx="2730" cy="176"/>
                        </a:xfrm>
                        <a:prstGeom prst="line">
                          <a:avLst/>
                        </a:prstGeom>
                        <a:noFill/>
                        <a:ln w="9525">
                          <a:solidFill>
                            <a:schemeClr val="accent2"/>
                          </a:solidFill>
                          <a:round/>
                          <a:headEnd/>
                          <a:tailEnd/>
                        </a:ln>
                        <a:effectLst/>
                      </p:spPr>
                      <p:txBody>
                        <a:bodyPr/>
                        <a:lstStyle/>
                        <a:p>
                          <a:pPr>
                            <a:defRPr/>
                          </a:pPr>
                          <a:endParaRPr lang="ru-RU"/>
                        </a:p>
                      </p:txBody>
                    </p:sp>
                    <p:sp>
                      <p:nvSpPr>
                        <p:cNvPr id="74" name="Line 46"/>
                        <p:cNvSpPr>
                          <a:spLocks noChangeShapeType="1"/>
                        </p:cNvSpPr>
                        <p:nvPr userDrawn="1"/>
                      </p:nvSpPr>
                      <p:spPr bwMode="hidden">
                        <a:xfrm rot="1678521" flipV="1">
                          <a:off x="1682" y="3297"/>
                          <a:ext cx="2635" cy="404"/>
                        </a:xfrm>
                        <a:prstGeom prst="line">
                          <a:avLst/>
                        </a:prstGeom>
                        <a:noFill/>
                        <a:ln w="9525">
                          <a:solidFill>
                            <a:schemeClr val="accent2"/>
                          </a:solidFill>
                          <a:round/>
                          <a:headEnd/>
                          <a:tailEnd/>
                        </a:ln>
                        <a:effectLst/>
                      </p:spPr>
                      <p:txBody>
                        <a:bodyPr/>
                        <a:lstStyle/>
                        <a:p>
                          <a:pPr>
                            <a:defRPr/>
                          </a:pPr>
                          <a:endParaRPr lang="ru-RU"/>
                        </a:p>
                      </p:txBody>
                    </p:sp>
                    <p:sp>
                      <p:nvSpPr>
                        <p:cNvPr id="75" name="Line 47"/>
                        <p:cNvSpPr>
                          <a:spLocks noChangeShapeType="1"/>
                        </p:cNvSpPr>
                        <p:nvPr userDrawn="1"/>
                      </p:nvSpPr>
                      <p:spPr bwMode="hidden">
                        <a:xfrm rot="1678521" flipV="1">
                          <a:off x="1782" y="2845"/>
                          <a:ext cx="2370" cy="789"/>
                        </a:xfrm>
                        <a:prstGeom prst="line">
                          <a:avLst/>
                        </a:prstGeom>
                        <a:noFill/>
                        <a:ln w="9525">
                          <a:solidFill>
                            <a:schemeClr val="accent2"/>
                          </a:solidFill>
                          <a:round/>
                          <a:headEnd/>
                          <a:tailEnd/>
                        </a:ln>
                        <a:effectLst/>
                      </p:spPr>
                      <p:txBody>
                        <a:bodyPr/>
                        <a:lstStyle/>
                        <a:p>
                          <a:pPr>
                            <a:defRPr/>
                          </a:pPr>
                          <a:endParaRPr lang="ru-RU"/>
                        </a:p>
                      </p:txBody>
                    </p:sp>
                    <p:sp>
                      <p:nvSpPr>
                        <p:cNvPr id="76" name="Line 48"/>
                        <p:cNvSpPr>
                          <a:spLocks noChangeShapeType="1"/>
                        </p:cNvSpPr>
                        <p:nvPr userDrawn="1"/>
                      </p:nvSpPr>
                      <p:spPr bwMode="hidden">
                        <a:xfrm rot="1678521" flipV="1">
                          <a:off x="1960" y="1992"/>
                          <a:ext cx="1530" cy="1443"/>
                        </a:xfrm>
                        <a:prstGeom prst="line">
                          <a:avLst/>
                        </a:prstGeom>
                        <a:noFill/>
                        <a:ln w="9525">
                          <a:solidFill>
                            <a:schemeClr val="accent2"/>
                          </a:solidFill>
                          <a:round/>
                          <a:headEnd/>
                          <a:tailEnd/>
                        </a:ln>
                        <a:effectLst/>
                      </p:spPr>
                      <p:txBody>
                        <a:bodyPr/>
                        <a:lstStyle/>
                        <a:p>
                          <a:pPr>
                            <a:defRPr/>
                          </a:pPr>
                          <a:endParaRPr lang="ru-RU"/>
                        </a:p>
                      </p:txBody>
                    </p:sp>
                    <p:sp>
                      <p:nvSpPr>
                        <p:cNvPr id="77" name="Line 49"/>
                        <p:cNvSpPr>
                          <a:spLocks noChangeShapeType="1"/>
                        </p:cNvSpPr>
                        <p:nvPr userDrawn="1"/>
                      </p:nvSpPr>
                      <p:spPr bwMode="hidden">
                        <a:xfrm rot="1678521" flipV="1">
                          <a:off x="2014" y="1727"/>
                          <a:ext cx="1219" cy="1629"/>
                        </a:xfrm>
                        <a:prstGeom prst="line">
                          <a:avLst/>
                        </a:prstGeom>
                        <a:noFill/>
                        <a:ln w="9525">
                          <a:solidFill>
                            <a:schemeClr val="accent2"/>
                          </a:solidFill>
                          <a:round/>
                          <a:headEnd/>
                          <a:tailEnd/>
                        </a:ln>
                        <a:effectLst/>
                      </p:spPr>
                      <p:txBody>
                        <a:bodyPr/>
                        <a:lstStyle/>
                        <a:p>
                          <a:pPr>
                            <a:defRPr/>
                          </a:pPr>
                          <a:endParaRPr lang="ru-RU"/>
                        </a:p>
                      </p:txBody>
                    </p:sp>
                    <p:sp>
                      <p:nvSpPr>
                        <p:cNvPr id="78" name="Freeform 50"/>
                        <p:cNvSpPr>
                          <a:spLocks/>
                        </p:cNvSpPr>
                        <p:nvPr userDrawn="1"/>
                      </p:nvSpPr>
                      <p:spPr bwMode="hidden">
                        <a:xfrm>
                          <a:off x="0" y="2548"/>
                          <a:ext cx="1542" cy="1768"/>
                        </a:xfrm>
                        <a:custGeom>
                          <a:avLst/>
                          <a:gdLst/>
                          <a:ahLst/>
                          <a:cxnLst>
                            <a:cxn ang="0">
                              <a:pos x="909" y="1264"/>
                            </a:cxn>
                            <a:cxn ang="0">
                              <a:pos x="1058" y="1402"/>
                            </a:cxn>
                            <a:cxn ang="0">
                              <a:pos x="1214" y="1528"/>
                            </a:cxn>
                            <a:cxn ang="0">
                              <a:pos x="1369" y="1654"/>
                            </a:cxn>
                            <a:cxn ang="0">
                              <a:pos x="1531" y="1768"/>
                            </a:cxn>
                            <a:cxn ang="0">
                              <a:pos x="1537" y="1768"/>
                            </a:cxn>
                            <a:cxn ang="0">
                              <a:pos x="1375" y="1654"/>
                            </a:cxn>
                            <a:cxn ang="0">
                              <a:pos x="1220" y="1534"/>
                            </a:cxn>
                            <a:cxn ang="0">
                              <a:pos x="1064" y="1402"/>
                            </a:cxn>
                            <a:cxn ang="0">
                              <a:pos x="915" y="1258"/>
                            </a:cxn>
                            <a:cxn ang="0">
                              <a:pos x="765" y="1115"/>
                            </a:cxn>
                            <a:cxn ang="0">
                              <a:pos x="628" y="959"/>
                            </a:cxn>
                            <a:cxn ang="0">
                              <a:pos x="496" y="803"/>
                            </a:cxn>
                            <a:cxn ang="0">
                              <a:pos x="377" y="647"/>
                            </a:cxn>
                            <a:cxn ang="0">
                              <a:pos x="269" y="485"/>
                            </a:cxn>
                            <a:cxn ang="0">
                              <a:pos x="167" y="323"/>
                            </a:cxn>
                            <a:cxn ang="0">
                              <a:pos x="78" y="161"/>
                            </a:cxn>
                            <a:cxn ang="0">
                              <a:pos x="0" y="0"/>
                            </a:cxn>
                            <a:cxn ang="0">
                              <a:pos x="0" y="12"/>
                            </a:cxn>
                            <a:cxn ang="0">
                              <a:pos x="78" y="173"/>
                            </a:cxn>
                            <a:cxn ang="0">
                              <a:pos x="167" y="335"/>
                            </a:cxn>
                            <a:cxn ang="0">
                              <a:pos x="269" y="491"/>
                            </a:cxn>
                            <a:cxn ang="0">
                              <a:pos x="377" y="653"/>
                            </a:cxn>
                            <a:cxn ang="0">
                              <a:pos x="496" y="809"/>
                            </a:cxn>
                            <a:cxn ang="0">
                              <a:pos x="628" y="965"/>
                            </a:cxn>
                            <a:cxn ang="0">
                              <a:pos x="765" y="1121"/>
                            </a:cxn>
                            <a:cxn ang="0">
                              <a:pos x="909" y="1264"/>
                            </a:cxn>
                            <a:cxn ang="0">
                              <a:pos x="909" y="1264"/>
                            </a:cxn>
                          </a:cxnLst>
                          <a:rect l="0" t="0" r="r" b="b"/>
                          <a:pathLst>
                            <a:path w="1537" h="1768">
                              <a:moveTo>
                                <a:pt x="909" y="1264"/>
                              </a:moveTo>
                              <a:lnTo>
                                <a:pt x="1058" y="1402"/>
                              </a:lnTo>
                              <a:lnTo>
                                <a:pt x="1214" y="1528"/>
                              </a:lnTo>
                              <a:lnTo>
                                <a:pt x="1369" y="1654"/>
                              </a:lnTo>
                              <a:lnTo>
                                <a:pt x="1531" y="1768"/>
                              </a:lnTo>
                              <a:lnTo>
                                <a:pt x="1537" y="1768"/>
                              </a:lnTo>
                              <a:lnTo>
                                <a:pt x="1375" y="1654"/>
                              </a:lnTo>
                              <a:lnTo>
                                <a:pt x="1220" y="1534"/>
                              </a:lnTo>
                              <a:lnTo>
                                <a:pt x="1064" y="1402"/>
                              </a:lnTo>
                              <a:lnTo>
                                <a:pt x="915" y="1258"/>
                              </a:lnTo>
                              <a:lnTo>
                                <a:pt x="765" y="1115"/>
                              </a:lnTo>
                              <a:lnTo>
                                <a:pt x="628" y="959"/>
                              </a:lnTo>
                              <a:lnTo>
                                <a:pt x="496" y="803"/>
                              </a:lnTo>
                              <a:lnTo>
                                <a:pt x="377" y="647"/>
                              </a:lnTo>
                              <a:lnTo>
                                <a:pt x="269" y="485"/>
                              </a:lnTo>
                              <a:lnTo>
                                <a:pt x="167" y="323"/>
                              </a:lnTo>
                              <a:lnTo>
                                <a:pt x="78" y="161"/>
                              </a:lnTo>
                              <a:lnTo>
                                <a:pt x="0" y="0"/>
                              </a:lnTo>
                              <a:lnTo>
                                <a:pt x="0" y="12"/>
                              </a:lnTo>
                              <a:lnTo>
                                <a:pt x="78" y="173"/>
                              </a:lnTo>
                              <a:lnTo>
                                <a:pt x="167" y="335"/>
                              </a:lnTo>
                              <a:lnTo>
                                <a:pt x="269" y="491"/>
                              </a:lnTo>
                              <a:lnTo>
                                <a:pt x="377" y="653"/>
                              </a:lnTo>
                              <a:lnTo>
                                <a:pt x="496" y="809"/>
                              </a:lnTo>
                              <a:lnTo>
                                <a:pt x="628" y="965"/>
                              </a:lnTo>
                              <a:lnTo>
                                <a:pt x="765" y="1121"/>
                              </a:lnTo>
                              <a:lnTo>
                                <a:pt x="909" y="1264"/>
                              </a:lnTo>
                              <a:lnTo>
                                <a:pt x="909" y="1264"/>
                              </a:lnTo>
                              <a:close/>
                            </a:path>
                          </a:pathLst>
                        </a:custGeom>
                        <a:solidFill>
                          <a:schemeClr val="accent2"/>
                        </a:solidFill>
                        <a:ln w="9525">
                          <a:solidFill>
                            <a:schemeClr val="accent2"/>
                          </a:solidFill>
                          <a:round/>
                          <a:headEnd/>
                          <a:tailEnd/>
                        </a:ln>
                      </p:spPr>
                      <p:txBody>
                        <a:bodyPr/>
                        <a:lstStyle/>
                        <a:p>
                          <a:pPr>
                            <a:defRPr/>
                          </a:pPr>
                          <a:endParaRPr lang="ru-RU"/>
                        </a:p>
                      </p:txBody>
                    </p:sp>
                    <p:grpSp>
                      <p:nvGrpSpPr>
                        <p:cNvPr id="79" name="Group 51"/>
                        <p:cNvGrpSpPr>
                          <a:grpSpLocks/>
                        </p:cNvGrpSpPr>
                        <p:nvPr userDrawn="1"/>
                      </p:nvGrpSpPr>
                      <p:grpSpPr bwMode="auto">
                        <a:xfrm>
                          <a:off x="9" y="1801"/>
                          <a:ext cx="3672" cy="2049"/>
                          <a:chOff x="14" y="1805"/>
                          <a:chExt cx="3672" cy="2049"/>
                        </a:xfrm>
                      </p:grpSpPr>
                      <p:sp>
                        <p:nvSpPr>
                          <p:cNvPr id="116" name="Oval 52"/>
                          <p:cNvSpPr>
                            <a:spLocks noChangeArrowheads="1"/>
                          </p:cNvSpPr>
                          <p:nvPr userDrawn="1"/>
                        </p:nvSpPr>
                        <p:spPr bwMode="hidden">
                          <a:xfrm rot="-2819839">
                            <a:off x="1544" y="2861"/>
                            <a:ext cx="161" cy="280"/>
                          </a:xfrm>
                          <a:prstGeom prst="ellipse">
                            <a:avLst/>
                          </a:prstGeom>
                          <a:noFill/>
                          <a:ln w="9525">
                            <a:solidFill>
                              <a:schemeClr val="accent2"/>
                            </a:solidFill>
                            <a:round/>
                            <a:headEnd/>
                            <a:tailEnd/>
                          </a:ln>
                          <a:effectLst/>
                        </p:spPr>
                        <p:txBody>
                          <a:bodyPr wrap="none" anchor="ctr"/>
                          <a:lstStyle/>
                          <a:p>
                            <a:pPr>
                              <a:defRPr/>
                            </a:pPr>
                            <a:endParaRPr lang="ru-RU"/>
                          </a:p>
                        </p:txBody>
                      </p:sp>
                      <p:sp>
                        <p:nvSpPr>
                          <p:cNvPr id="117" name="Oval 53"/>
                          <p:cNvSpPr>
                            <a:spLocks noChangeArrowheads="1"/>
                          </p:cNvSpPr>
                          <p:nvPr userDrawn="1"/>
                        </p:nvSpPr>
                        <p:spPr bwMode="hidden">
                          <a:xfrm rot="-2819839">
                            <a:off x="1490" y="2750"/>
                            <a:ext cx="281" cy="503"/>
                          </a:xfrm>
                          <a:prstGeom prst="ellipse">
                            <a:avLst/>
                          </a:prstGeom>
                          <a:noFill/>
                          <a:ln w="9525">
                            <a:solidFill>
                              <a:schemeClr val="accent2"/>
                            </a:solidFill>
                            <a:round/>
                            <a:headEnd/>
                            <a:tailEnd/>
                          </a:ln>
                          <a:effectLst/>
                        </p:spPr>
                        <p:txBody>
                          <a:bodyPr wrap="none" anchor="ctr"/>
                          <a:lstStyle/>
                          <a:p>
                            <a:pPr>
                              <a:defRPr/>
                            </a:pPr>
                            <a:endParaRPr lang="ru-RU"/>
                          </a:p>
                        </p:txBody>
                      </p:sp>
                      <p:sp>
                        <p:nvSpPr>
                          <p:cNvPr id="118" name="Oval 54"/>
                          <p:cNvSpPr>
                            <a:spLocks noChangeArrowheads="1"/>
                          </p:cNvSpPr>
                          <p:nvPr userDrawn="1"/>
                        </p:nvSpPr>
                        <p:spPr bwMode="hidden">
                          <a:xfrm rot="-2819839">
                            <a:off x="1415" y="2563"/>
                            <a:ext cx="471" cy="813"/>
                          </a:xfrm>
                          <a:prstGeom prst="ellipse">
                            <a:avLst/>
                          </a:prstGeom>
                          <a:noFill/>
                          <a:ln w="9525">
                            <a:solidFill>
                              <a:schemeClr val="accent2"/>
                            </a:solidFill>
                            <a:round/>
                            <a:headEnd/>
                            <a:tailEnd/>
                          </a:ln>
                          <a:effectLst/>
                        </p:spPr>
                        <p:txBody>
                          <a:bodyPr wrap="none" anchor="ctr"/>
                          <a:lstStyle/>
                          <a:p>
                            <a:pPr>
                              <a:defRPr/>
                            </a:pPr>
                            <a:endParaRPr lang="ru-RU"/>
                          </a:p>
                        </p:txBody>
                      </p:sp>
                      <p:sp>
                        <p:nvSpPr>
                          <p:cNvPr id="119" name="Oval 55"/>
                          <p:cNvSpPr>
                            <a:spLocks noChangeArrowheads="1"/>
                          </p:cNvSpPr>
                          <p:nvPr userDrawn="1"/>
                        </p:nvSpPr>
                        <p:spPr bwMode="hidden">
                          <a:xfrm rot="-2819839">
                            <a:off x="1357" y="2400"/>
                            <a:ext cx="623" cy="1129"/>
                          </a:xfrm>
                          <a:prstGeom prst="ellipse">
                            <a:avLst/>
                          </a:prstGeom>
                          <a:noFill/>
                          <a:ln w="9525">
                            <a:solidFill>
                              <a:schemeClr val="accent2"/>
                            </a:solidFill>
                            <a:round/>
                            <a:headEnd/>
                            <a:tailEnd/>
                          </a:ln>
                          <a:effectLst/>
                        </p:spPr>
                        <p:txBody>
                          <a:bodyPr wrap="none" anchor="ctr"/>
                          <a:lstStyle/>
                          <a:p>
                            <a:pPr>
                              <a:defRPr/>
                            </a:pPr>
                            <a:endParaRPr lang="ru-RU"/>
                          </a:p>
                        </p:txBody>
                      </p:sp>
                      <p:sp>
                        <p:nvSpPr>
                          <p:cNvPr id="120" name="Oval 56"/>
                          <p:cNvSpPr>
                            <a:spLocks noChangeArrowheads="1"/>
                          </p:cNvSpPr>
                          <p:nvPr userDrawn="1"/>
                        </p:nvSpPr>
                        <p:spPr bwMode="hidden">
                          <a:xfrm rot="-2819839">
                            <a:off x="1292" y="2200"/>
                            <a:ext cx="786" cy="1467"/>
                          </a:xfrm>
                          <a:prstGeom prst="ellipse">
                            <a:avLst/>
                          </a:prstGeom>
                          <a:noFill/>
                          <a:ln w="9525">
                            <a:solidFill>
                              <a:schemeClr val="accent2"/>
                            </a:solidFill>
                            <a:round/>
                            <a:headEnd/>
                            <a:tailEnd/>
                          </a:ln>
                          <a:effectLst/>
                        </p:spPr>
                        <p:txBody>
                          <a:bodyPr wrap="none" anchor="ctr"/>
                          <a:lstStyle/>
                          <a:p>
                            <a:pPr>
                              <a:defRPr/>
                            </a:pPr>
                            <a:endParaRPr lang="ru-RU"/>
                          </a:p>
                        </p:txBody>
                      </p:sp>
                      <p:sp>
                        <p:nvSpPr>
                          <p:cNvPr id="121" name="Oval 57"/>
                          <p:cNvSpPr>
                            <a:spLocks noChangeArrowheads="1"/>
                          </p:cNvSpPr>
                          <p:nvPr userDrawn="1"/>
                        </p:nvSpPr>
                        <p:spPr bwMode="hidden">
                          <a:xfrm rot="-2819839">
                            <a:off x="1237" y="2040"/>
                            <a:ext cx="972" cy="1779"/>
                          </a:xfrm>
                          <a:prstGeom prst="ellipse">
                            <a:avLst/>
                          </a:prstGeom>
                          <a:noFill/>
                          <a:ln w="9525">
                            <a:solidFill>
                              <a:schemeClr val="accent2"/>
                            </a:solidFill>
                            <a:round/>
                            <a:headEnd/>
                            <a:tailEnd/>
                          </a:ln>
                          <a:effectLst/>
                        </p:spPr>
                        <p:txBody>
                          <a:bodyPr wrap="none" anchor="ctr"/>
                          <a:lstStyle/>
                          <a:p>
                            <a:pPr>
                              <a:defRPr/>
                            </a:pPr>
                            <a:endParaRPr lang="ru-RU"/>
                          </a:p>
                        </p:txBody>
                      </p:sp>
                      <p:sp>
                        <p:nvSpPr>
                          <p:cNvPr id="122" name="Oval 58"/>
                          <p:cNvSpPr>
                            <a:spLocks noChangeArrowheads="1"/>
                          </p:cNvSpPr>
                          <p:nvPr userDrawn="1"/>
                        </p:nvSpPr>
                        <p:spPr bwMode="hidden">
                          <a:xfrm rot="-2819839">
                            <a:off x="1163" y="1857"/>
                            <a:ext cx="1167" cy="2094"/>
                          </a:xfrm>
                          <a:prstGeom prst="ellipse">
                            <a:avLst/>
                          </a:prstGeom>
                          <a:noFill/>
                          <a:ln w="9525">
                            <a:solidFill>
                              <a:schemeClr val="accent2"/>
                            </a:solidFill>
                            <a:round/>
                            <a:headEnd/>
                            <a:tailEnd/>
                          </a:ln>
                          <a:effectLst/>
                        </p:spPr>
                        <p:txBody>
                          <a:bodyPr wrap="none" anchor="ctr"/>
                          <a:lstStyle/>
                          <a:p>
                            <a:pPr>
                              <a:defRPr/>
                            </a:pPr>
                            <a:endParaRPr lang="ru-RU"/>
                          </a:p>
                        </p:txBody>
                      </p:sp>
                      <p:sp>
                        <p:nvSpPr>
                          <p:cNvPr id="123" name="Oval 59"/>
                          <p:cNvSpPr>
                            <a:spLocks noChangeArrowheads="1"/>
                          </p:cNvSpPr>
                          <p:nvPr userDrawn="1"/>
                        </p:nvSpPr>
                        <p:spPr bwMode="hidden">
                          <a:xfrm rot="-2819839">
                            <a:off x="1085" y="1698"/>
                            <a:ext cx="1346" cy="2398"/>
                          </a:xfrm>
                          <a:prstGeom prst="ellipse">
                            <a:avLst/>
                          </a:prstGeom>
                          <a:noFill/>
                          <a:ln w="9525">
                            <a:solidFill>
                              <a:schemeClr val="accent2"/>
                            </a:solidFill>
                            <a:round/>
                            <a:headEnd/>
                            <a:tailEnd/>
                          </a:ln>
                          <a:effectLst/>
                        </p:spPr>
                        <p:txBody>
                          <a:bodyPr wrap="none" anchor="ctr"/>
                          <a:lstStyle/>
                          <a:p>
                            <a:pPr>
                              <a:defRPr/>
                            </a:pPr>
                            <a:endParaRPr lang="ru-RU"/>
                          </a:p>
                        </p:txBody>
                      </p:sp>
                      <p:sp>
                        <p:nvSpPr>
                          <p:cNvPr id="124" name="Oval 60"/>
                          <p:cNvSpPr>
                            <a:spLocks noChangeArrowheads="1"/>
                          </p:cNvSpPr>
                          <p:nvPr userDrawn="1"/>
                        </p:nvSpPr>
                        <p:spPr bwMode="hidden">
                          <a:xfrm rot="-2819839">
                            <a:off x="1004" y="1528"/>
                            <a:ext cx="1563" cy="2696"/>
                          </a:xfrm>
                          <a:prstGeom prst="ellipse">
                            <a:avLst/>
                          </a:prstGeom>
                          <a:noFill/>
                          <a:ln w="9525">
                            <a:solidFill>
                              <a:schemeClr val="accent2"/>
                            </a:solidFill>
                            <a:round/>
                            <a:headEnd/>
                            <a:tailEnd/>
                          </a:ln>
                          <a:effectLst/>
                        </p:spPr>
                        <p:txBody>
                          <a:bodyPr wrap="none" anchor="ctr"/>
                          <a:lstStyle/>
                          <a:p>
                            <a:pPr>
                              <a:defRPr/>
                            </a:pPr>
                            <a:endParaRPr lang="ru-RU"/>
                          </a:p>
                        </p:txBody>
                      </p:sp>
                      <p:sp>
                        <p:nvSpPr>
                          <p:cNvPr id="125" name="Oval 61"/>
                          <p:cNvSpPr>
                            <a:spLocks noChangeArrowheads="1"/>
                          </p:cNvSpPr>
                          <p:nvPr userDrawn="1"/>
                        </p:nvSpPr>
                        <p:spPr bwMode="hidden">
                          <a:xfrm rot="-2819839">
                            <a:off x="938" y="1349"/>
                            <a:ext cx="1711" cy="3016"/>
                          </a:xfrm>
                          <a:prstGeom prst="ellipse">
                            <a:avLst/>
                          </a:prstGeom>
                          <a:noFill/>
                          <a:ln w="9525">
                            <a:solidFill>
                              <a:schemeClr val="accent2"/>
                            </a:solidFill>
                            <a:round/>
                            <a:headEnd/>
                            <a:tailEnd/>
                          </a:ln>
                          <a:effectLst/>
                        </p:spPr>
                        <p:txBody>
                          <a:bodyPr wrap="none" anchor="ctr"/>
                          <a:lstStyle/>
                          <a:p>
                            <a:pPr>
                              <a:defRPr/>
                            </a:pPr>
                            <a:endParaRPr lang="ru-RU"/>
                          </a:p>
                        </p:txBody>
                      </p:sp>
                      <p:sp>
                        <p:nvSpPr>
                          <p:cNvPr id="126" name="Oval 62"/>
                          <p:cNvSpPr>
                            <a:spLocks noChangeArrowheads="1"/>
                          </p:cNvSpPr>
                          <p:nvPr userDrawn="1"/>
                        </p:nvSpPr>
                        <p:spPr bwMode="hidden">
                          <a:xfrm rot="-2865139">
                            <a:off x="877" y="1187"/>
                            <a:ext cx="1880" cy="3345"/>
                          </a:xfrm>
                          <a:prstGeom prst="ellipse">
                            <a:avLst/>
                          </a:prstGeom>
                          <a:noFill/>
                          <a:ln w="9525">
                            <a:solidFill>
                              <a:schemeClr val="accent2"/>
                            </a:solidFill>
                            <a:round/>
                            <a:headEnd/>
                            <a:tailEnd/>
                          </a:ln>
                          <a:effectLst/>
                        </p:spPr>
                        <p:txBody>
                          <a:bodyPr wrap="none" anchor="ctr"/>
                          <a:lstStyle/>
                          <a:p>
                            <a:pPr>
                              <a:defRPr/>
                            </a:pPr>
                            <a:endParaRPr lang="ru-RU"/>
                          </a:p>
                        </p:txBody>
                      </p:sp>
                      <p:sp>
                        <p:nvSpPr>
                          <p:cNvPr id="127" name="Oval 63"/>
                          <p:cNvSpPr>
                            <a:spLocks noChangeArrowheads="1"/>
                          </p:cNvSpPr>
                          <p:nvPr userDrawn="1"/>
                        </p:nvSpPr>
                        <p:spPr bwMode="hidden">
                          <a:xfrm rot="-2780025">
                            <a:off x="825" y="994"/>
                            <a:ext cx="2049" cy="3672"/>
                          </a:xfrm>
                          <a:prstGeom prst="ellipse">
                            <a:avLst/>
                          </a:prstGeom>
                          <a:noFill/>
                          <a:ln w="9525">
                            <a:solidFill>
                              <a:schemeClr val="accent2"/>
                            </a:solidFill>
                            <a:round/>
                            <a:headEnd/>
                            <a:tailEnd/>
                          </a:ln>
                          <a:effectLst/>
                        </p:spPr>
                        <p:txBody>
                          <a:bodyPr wrap="none" anchor="ctr"/>
                          <a:lstStyle/>
                          <a:p>
                            <a:pPr>
                              <a:defRPr/>
                            </a:pPr>
                            <a:endParaRPr lang="ru-RU"/>
                          </a:p>
                        </p:txBody>
                      </p:sp>
                    </p:grpSp>
                    <p:sp>
                      <p:nvSpPr>
                        <p:cNvPr id="80" name="Line 64"/>
                        <p:cNvSpPr>
                          <a:spLocks noChangeShapeType="1"/>
                        </p:cNvSpPr>
                        <p:nvPr userDrawn="1"/>
                      </p:nvSpPr>
                      <p:spPr bwMode="hidden">
                        <a:xfrm flipV="1">
                          <a:off x="1656" y="1164"/>
                          <a:ext cx="831" cy="1770"/>
                        </a:xfrm>
                        <a:prstGeom prst="line">
                          <a:avLst/>
                        </a:prstGeom>
                        <a:noFill/>
                        <a:ln w="9525">
                          <a:solidFill>
                            <a:schemeClr val="accent2"/>
                          </a:solidFill>
                          <a:round/>
                          <a:headEnd/>
                          <a:tailEnd/>
                        </a:ln>
                        <a:effectLst/>
                      </p:spPr>
                      <p:txBody>
                        <a:bodyPr/>
                        <a:lstStyle/>
                        <a:p>
                          <a:pPr>
                            <a:defRPr/>
                          </a:pPr>
                          <a:endParaRPr lang="ru-RU"/>
                        </a:p>
                      </p:txBody>
                    </p:sp>
                    <p:sp>
                      <p:nvSpPr>
                        <p:cNvPr id="81" name="Line 65"/>
                        <p:cNvSpPr>
                          <a:spLocks noChangeShapeType="1"/>
                        </p:cNvSpPr>
                        <p:nvPr userDrawn="1"/>
                      </p:nvSpPr>
                      <p:spPr bwMode="hidden">
                        <a:xfrm rot="615780" flipV="1">
                          <a:off x="1811" y="1299"/>
                          <a:ext cx="819" cy="1726"/>
                        </a:xfrm>
                        <a:prstGeom prst="line">
                          <a:avLst/>
                        </a:prstGeom>
                        <a:noFill/>
                        <a:ln w="9525">
                          <a:solidFill>
                            <a:schemeClr val="accent2"/>
                          </a:solidFill>
                          <a:round/>
                          <a:headEnd/>
                          <a:tailEnd/>
                        </a:ln>
                        <a:effectLst/>
                      </p:spPr>
                      <p:txBody>
                        <a:bodyPr/>
                        <a:lstStyle/>
                        <a:p>
                          <a:pPr>
                            <a:defRPr/>
                          </a:pPr>
                          <a:endParaRPr lang="ru-RU"/>
                        </a:p>
                      </p:txBody>
                    </p:sp>
                    <p:sp>
                      <p:nvSpPr>
                        <p:cNvPr id="82" name="Line 66"/>
                        <p:cNvSpPr>
                          <a:spLocks noChangeShapeType="1"/>
                        </p:cNvSpPr>
                        <p:nvPr userDrawn="1"/>
                      </p:nvSpPr>
                      <p:spPr bwMode="hidden">
                        <a:xfrm rot="1139441" flipV="1">
                          <a:off x="1963" y="1148"/>
                          <a:ext cx="383" cy="1895"/>
                        </a:xfrm>
                        <a:prstGeom prst="line">
                          <a:avLst/>
                        </a:prstGeom>
                        <a:noFill/>
                        <a:ln w="9525">
                          <a:solidFill>
                            <a:schemeClr val="accent2"/>
                          </a:solidFill>
                          <a:round/>
                          <a:headEnd/>
                          <a:tailEnd/>
                        </a:ln>
                        <a:effectLst/>
                      </p:spPr>
                      <p:txBody>
                        <a:bodyPr/>
                        <a:lstStyle/>
                        <a:p>
                          <a:pPr>
                            <a:defRPr/>
                          </a:pPr>
                          <a:endParaRPr lang="ru-RU"/>
                        </a:p>
                      </p:txBody>
                    </p:sp>
                    <p:sp>
                      <p:nvSpPr>
                        <p:cNvPr id="83" name="Line 67"/>
                        <p:cNvSpPr>
                          <a:spLocks noChangeShapeType="1"/>
                        </p:cNvSpPr>
                        <p:nvPr userDrawn="1"/>
                      </p:nvSpPr>
                      <p:spPr bwMode="hidden">
                        <a:xfrm rot="1061104" flipV="1">
                          <a:off x="1921" y="1332"/>
                          <a:ext cx="744" cy="1766"/>
                        </a:xfrm>
                        <a:prstGeom prst="line">
                          <a:avLst/>
                        </a:prstGeom>
                        <a:noFill/>
                        <a:ln w="9525">
                          <a:solidFill>
                            <a:schemeClr val="accent2"/>
                          </a:solidFill>
                          <a:round/>
                          <a:headEnd/>
                          <a:tailEnd/>
                        </a:ln>
                        <a:effectLst/>
                      </p:spPr>
                      <p:txBody>
                        <a:bodyPr/>
                        <a:lstStyle/>
                        <a:p>
                          <a:pPr>
                            <a:defRPr/>
                          </a:pPr>
                          <a:endParaRPr lang="ru-RU"/>
                        </a:p>
                      </p:txBody>
                    </p:sp>
                    <p:sp>
                      <p:nvSpPr>
                        <p:cNvPr id="84" name="Line 68"/>
                        <p:cNvSpPr>
                          <a:spLocks noChangeShapeType="1"/>
                        </p:cNvSpPr>
                        <p:nvPr userDrawn="1"/>
                      </p:nvSpPr>
                      <p:spPr bwMode="hidden">
                        <a:xfrm rot="2202167" flipV="1">
                          <a:off x="2217" y="1314"/>
                          <a:ext cx="311" cy="1917"/>
                        </a:xfrm>
                        <a:prstGeom prst="line">
                          <a:avLst/>
                        </a:prstGeom>
                        <a:noFill/>
                        <a:ln w="9525">
                          <a:solidFill>
                            <a:schemeClr val="accent2"/>
                          </a:solidFill>
                          <a:round/>
                          <a:headEnd/>
                          <a:tailEnd/>
                        </a:ln>
                        <a:effectLst/>
                      </p:spPr>
                      <p:txBody>
                        <a:bodyPr/>
                        <a:lstStyle/>
                        <a:p>
                          <a:pPr>
                            <a:defRPr/>
                          </a:pPr>
                          <a:endParaRPr lang="ru-RU"/>
                        </a:p>
                      </p:txBody>
                    </p:sp>
                    <p:sp>
                      <p:nvSpPr>
                        <p:cNvPr id="85" name="Line 69"/>
                        <p:cNvSpPr>
                          <a:spLocks noChangeShapeType="1"/>
                        </p:cNvSpPr>
                        <p:nvPr userDrawn="1"/>
                      </p:nvSpPr>
                      <p:spPr bwMode="hidden">
                        <a:xfrm rot="1678521" flipV="1">
                          <a:off x="2039" y="1549"/>
                          <a:ext cx="895" cy="1722"/>
                        </a:xfrm>
                        <a:prstGeom prst="line">
                          <a:avLst/>
                        </a:prstGeom>
                        <a:noFill/>
                        <a:ln w="9525">
                          <a:solidFill>
                            <a:schemeClr val="accent2"/>
                          </a:solidFill>
                          <a:round/>
                          <a:headEnd/>
                          <a:tailEnd/>
                        </a:ln>
                        <a:effectLst/>
                      </p:spPr>
                      <p:txBody>
                        <a:bodyPr/>
                        <a:lstStyle/>
                        <a:p>
                          <a:pPr>
                            <a:defRPr/>
                          </a:pPr>
                          <a:endParaRPr lang="ru-RU"/>
                        </a:p>
                      </p:txBody>
                    </p:sp>
                    <p:sp>
                      <p:nvSpPr>
                        <p:cNvPr id="86" name="Line 70"/>
                        <p:cNvSpPr>
                          <a:spLocks noChangeShapeType="1"/>
                        </p:cNvSpPr>
                        <p:nvPr userDrawn="1"/>
                      </p:nvSpPr>
                      <p:spPr bwMode="hidden">
                        <a:xfrm rot="1678521" flipV="1">
                          <a:off x="2024" y="1649"/>
                          <a:ext cx="1049" cy="1661"/>
                        </a:xfrm>
                        <a:prstGeom prst="line">
                          <a:avLst/>
                        </a:prstGeom>
                        <a:noFill/>
                        <a:ln w="9525">
                          <a:solidFill>
                            <a:schemeClr val="accent2"/>
                          </a:solidFill>
                          <a:round/>
                          <a:headEnd/>
                          <a:tailEnd/>
                        </a:ln>
                        <a:effectLst/>
                      </p:spPr>
                      <p:txBody>
                        <a:bodyPr/>
                        <a:lstStyle/>
                        <a:p>
                          <a:pPr>
                            <a:defRPr/>
                          </a:pPr>
                          <a:endParaRPr lang="ru-RU"/>
                        </a:p>
                      </p:txBody>
                    </p:sp>
                    <p:sp>
                      <p:nvSpPr>
                        <p:cNvPr id="87" name="Line 71"/>
                        <p:cNvSpPr>
                          <a:spLocks noChangeShapeType="1"/>
                        </p:cNvSpPr>
                        <p:nvPr userDrawn="1"/>
                      </p:nvSpPr>
                      <p:spPr bwMode="hidden">
                        <a:xfrm rot="1678521" flipV="1">
                          <a:off x="1985" y="1876"/>
                          <a:ext cx="1357" cy="1516"/>
                        </a:xfrm>
                        <a:prstGeom prst="line">
                          <a:avLst/>
                        </a:prstGeom>
                        <a:noFill/>
                        <a:ln w="9525">
                          <a:solidFill>
                            <a:schemeClr val="accent2"/>
                          </a:solidFill>
                          <a:round/>
                          <a:headEnd/>
                          <a:tailEnd/>
                        </a:ln>
                        <a:effectLst/>
                      </p:spPr>
                      <p:txBody>
                        <a:bodyPr/>
                        <a:lstStyle/>
                        <a:p>
                          <a:pPr>
                            <a:defRPr/>
                          </a:pPr>
                          <a:endParaRPr lang="ru-RU"/>
                        </a:p>
                      </p:txBody>
                    </p:sp>
                    <p:sp>
                      <p:nvSpPr>
                        <p:cNvPr id="88" name="Line 72"/>
                        <p:cNvSpPr>
                          <a:spLocks noChangeShapeType="1"/>
                        </p:cNvSpPr>
                        <p:nvPr userDrawn="1"/>
                      </p:nvSpPr>
                      <p:spPr bwMode="hidden">
                        <a:xfrm rot="1678521" flipV="1">
                          <a:off x="1936" y="2115"/>
                          <a:ext cx="1686" cy="1356"/>
                        </a:xfrm>
                        <a:prstGeom prst="line">
                          <a:avLst/>
                        </a:prstGeom>
                        <a:noFill/>
                        <a:ln w="9525">
                          <a:solidFill>
                            <a:schemeClr val="accent2"/>
                          </a:solidFill>
                          <a:round/>
                          <a:headEnd/>
                          <a:tailEnd/>
                        </a:ln>
                        <a:effectLst/>
                      </p:spPr>
                      <p:txBody>
                        <a:bodyPr/>
                        <a:lstStyle/>
                        <a:p>
                          <a:pPr>
                            <a:defRPr/>
                          </a:pPr>
                          <a:endParaRPr lang="ru-RU"/>
                        </a:p>
                      </p:txBody>
                    </p:sp>
                    <p:sp>
                      <p:nvSpPr>
                        <p:cNvPr id="89" name="Line 73"/>
                        <p:cNvSpPr>
                          <a:spLocks noChangeShapeType="1"/>
                        </p:cNvSpPr>
                        <p:nvPr userDrawn="1"/>
                      </p:nvSpPr>
                      <p:spPr bwMode="hidden">
                        <a:xfrm rot="1678521" flipV="1">
                          <a:off x="1897" y="2287"/>
                          <a:ext cx="1880" cy="1225"/>
                        </a:xfrm>
                        <a:prstGeom prst="line">
                          <a:avLst/>
                        </a:prstGeom>
                        <a:noFill/>
                        <a:ln w="9525">
                          <a:solidFill>
                            <a:schemeClr val="accent2"/>
                          </a:solidFill>
                          <a:round/>
                          <a:headEnd/>
                          <a:tailEnd/>
                        </a:ln>
                        <a:effectLst/>
                      </p:spPr>
                      <p:txBody>
                        <a:bodyPr/>
                        <a:lstStyle/>
                        <a:p>
                          <a:pPr>
                            <a:defRPr/>
                          </a:pPr>
                          <a:endParaRPr lang="ru-RU"/>
                        </a:p>
                      </p:txBody>
                    </p:sp>
                    <p:sp>
                      <p:nvSpPr>
                        <p:cNvPr id="90" name="Line 74"/>
                        <p:cNvSpPr>
                          <a:spLocks noChangeShapeType="1"/>
                        </p:cNvSpPr>
                        <p:nvPr userDrawn="1"/>
                      </p:nvSpPr>
                      <p:spPr bwMode="hidden">
                        <a:xfrm rot="1678521" flipV="1">
                          <a:off x="1855" y="2458"/>
                          <a:ext cx="2060" cy="1096"/>
                        </a:xfrm>
                        <a:prstGeom prst="line">
                          <a:avLst/>
                        </a:prstGeom>
                        <a:noFill/>
                        <a:ln w="9525">
                          <a:solidFill>
                            <a:schemeClr val="accent2"/>
                          </a:solidFill>
                          <a:round/>
                          <a:headEnd/>
                          <a:tailEnd/>
                        </a:ln>
                        <a:effectLst/>
                      </p:spPr>
                      <p:txBody>
                        <a:bodyPr/>
                        <a:lstStyle/>
                        <a:p>
                          <a:pPr>
                            <a:defRPr/>
                          </a:pPr>
                          <a:endParaRPr lang="ru-RU"/>
                        </a:p>
                      </p:txBody>
                    </p:sp>
                    <p:sp>
                      <p:nvSpPr>
                        <p:cNvPr id="91" name="Line 75"/>
                        <p:cNvSpPr>
                          <a:spLocks noChangeShapeType="1"/>
                        </p:cNvSpPr>
                        <p:nvPr userDrawn="1"/>
                      </p:nvSpPr>
                      <p:spPr bwMode="hidden">
                        <a:xfrm rot="1678521" flipV="1">
                          <a:off x="1823" y="2640"/>
                          <a:ext cx="2224" cy="956"/>
                        </a:xfrm>
                        <a:prstGeom prst="line">
                          <a:avLst/>
                        </a:prstGeom>
                        <a:noFill/>
                        <a:ln w="9525">
                          <a:solidFill>
                            <a:schemeClr val="accent2"/>
                          </a:solidFill>
                          <a:round/>
                          <a:headEnd/>
                          <a:tailEnd/>
                        </a:ln>
                        <a:effectLst/>
                      </p:spPr>
                      <p:txBody>
                        <a:bodyPr/>
                        <a:lstStyle/>
                        <a:p>
                          <a:pPr>
                            <a:defRPr/>
                          </a:pPr>
                          <a:endParaRPr lang="ru-RU"/>
                        </a:p>
                      </p:txBody>
                    </p:sp>
                    <p:sp>
                      <p:nvSpPr>
                        <p:cNvPr id="92" name="Line 76"/>
                        <p:cNvSpPr>
                          <a:spLocks noChangeShapeType="1"/>
                        </p:cNvSpPr>
                        <p:nvPr userDrawn="1"/>
                      </p:nvSpPr>
                      <p:spPr bwMode="hidden">
                        <a:xfrm rot="1678521" flipV="1">
                          <a:off x="1737" y="3059"/>
                          <a:ext cx="2520" cy="614"/>
                        </a:xfrm>
                        <a:prstGeom prst="line">
                          <a:avLst/>
                        </a:prstGeom>
                        <a:noFill/>
                        <a:ln w="9525">
                          <a:solidFill>
                            <a:schemeClr val="accent2"/>
                          </a:solidFill>
                          <a:round/>
                          <a:headEnd/>
                          <a:tailEnd/>
                        </a:ln>
                        <a:effectLst/>
                      </p:spPr>
                      <p:txBody>
                        <a:bodyPr/>
                        <a:lstStyle/>
                        <a:p>
                          <a:pPr>
                            <a:defRPr/>
                          </a:pPr>
                          <a:endParaRPr lang="ru-RU"/>
                        </a:p>
                      </p:txBody>
                    </p:sp>
                    <p:sp>
                      <p:nvSpPr>
                        <p:cNvPr id="93" name="Line 77"/>
                        <p:cNvSpPr>
                          <a:spLocks noChangeShapeType="1"/>
                        </p:cNvSpPr>
                        <p:nvPr userDrawn="1"/>
                      </p:nvSpPr>
                      <p:spPr bwMode="hidden">
                        <a:xfrm rot="1678521">
                          <a:off x="1324" y="3150"/>
                          <a:ext cx="472" cy="1120"/>
                        </a:xfrm>
                        <a:prstGeom prst="line">
                          <a:avLst/>
                        </a:prstGeom>
                        <a:noFill/>
                        <a:ln w="9525">
                          <a:solidFill>
                            <a:schemeClr val="accent2"/>
                          </a:solidFill>
                          <a:round/>
                          <a:headEnd/>
                          <a:tailEnd/>
                        </a:ln>
                        <a:effectLst/>
                      </p:spPr>
                      <p:txBody>
                        <a:bodyPr/>
                        <a:lstStyle/>
                        <a:p>
                          <a:pPr>
                            <a:defRPr/>
                          </a:pPr>
                          <a:endParaRPr lang="ru-RU"/>
                        </a:p>
                      </p:txBody>
                    </p:sp>
                    <p:sp>
                      <p:nvSpPr>
                        <p:cNvPr id="94" name="Line 78"/>
                        <p:cNvSpPr>
                          <a:spLocks noChangeShapeType="1"/>
                        </p:cNvSpPr>
                        <p:nvPr userDrawn="1"/>
                      </p:nvSpPr>
                      <p:spPr bwMode="hidden">
                        <a:xfrm rot="1678521" flipH="1">
                          <a:off x="1121" y="2961"/>
                          <a:ext cx="220" cy="1012"/>
                        </a:xfrm>
                        <a:prstGeom prst="line">
                          <a:avLst/>
                        </a:prstGeom>
                        <a:noFill/>
                        <a:ln w="9525">
                          <a:solidFill>
                            <a:schemeClr val="accent2"/>
                          </a:solidFill>
                          <a:round/>
                          <a:headEnd/>
                          <a:tailEnd/>
                        </a:ln>
                        <a:effectLst/>
                      </p:spPr>
                      <p:txBody>
                        <a:bodyPr/>
                        <a:lstStyle/>
                        <a:p>
                          <a:pPr>
                            <a:defRPr/>
                          </a:pPr>
                          <a:endParaRPr lang="ru-RU"/>
                        </a:p>
                      </p:txBody>
                    </p:sp>
                    <p:sp>
                      <p:nvSpPr>
                        <p:cNvPr id="95" name="Line 79"/>
                        <p:cNvSpPr>
                          <a:spLocks noChangeShapeType="1"/>
                        </p:cNvSpPr>
                        <p:nvPr userDrawn="1"/>
                      </p:nvSpPr>
                      <p:spPr bwMode="hidden">
                        <a:xfrm rot="1678521" flipH="1">
                          <a:off x="1041" y="2935"/>
                          <a:ext cx="304" cy="990"/>
                        </a:xfrm>
                        <a:prstGeom prst="line">
                          <a:avLst/>
                        </a:prstGeom>
                        <a:noFill/>
                        <a:ln w="9525">
                          <a:solidFill>
                            <a:schemeClr val="accent2"/>
                          </a:solidFill>
                          <a:round/>
                          <a:headEnd/>
                          <a:tailEnd/>
                        </a:ln>
                        <a:effectLst/>
                      </p:spPr>
                      <p:txBody>
                        <a:bodyPr/>
                        <a:lstStyle/>
                        <a:p>
                          <a:pPr>
                            <a:defRPr/>
                          </a:pPr>
                          <a:endParaRPr lang="ru-RU"/>
                        </a:p>
                      </p:txBody>
                    </p:sp>
                    <p:sp>
                      <p:nvSpPr>
                        <p:cNvPr id="96" name="Line 80"/>
                        <p:cNvSpPr>
                          <a:spLocks noChangeShapeType="1"/>
                        </p:cNvSpPr>
                        <p:nvPr userDrawn="1"/>
                      </p:nvSpPr>
                      <p:spPr bwMode="hidden">
                        <a:xfrm rot="1678521" flipH="1">
                          <a:off x="957" y="2910"/>
                          <a:ext cx="394" cy="971"/>
                        </a:xfrm>
                        <a:prstGeom prst="line">
                          <a:avLst/>
                        </a:prstGeom>
                        <a:noFill/>
                        <a:ln w="9525">
                          <a:solidFill>
                            <a:schemeClr val="accent2"/>
                          </a:solidFill>
                          <a:round/>
                          <a:headEnd/>
                          <a:tailEnd/>
                        </a:ln>
                        <a:effectLst/>
                      </p:spPr>
                      <p:txBody>
                        <a:bodyPr/>
                        <a:lstStyle/>
                        <a:p>
                          <a:pPr>
                            <a:defRPr/>
                          </a:pPr>
                          <a:endParaRPr lang="ru-RU"/>
                        </a:p>
                      </p:txBody>
                    </p:sp>
                    <p:sp>
                      <p:nvSpPr>
                        <p:cNvPr id="97" name="Line 81"/>
                        <p:cNvSpPr>
                          <a:spLocks noChangeShapeType="1"/>
                        </p:cNvSpPr>
                        <p:nvPr userDrawn="1"/>
                      </p:nvSpPr>
                      <p:spPr bwMode="hidden">
                        <a:xfrm rot="1678521" flipH="1">
                          <a:off x="880" y="2885"/>
                          <a:ext cx="478" cy="943"/>
                        </a:xfrm>
                        <a:prstGeom prst="line">
                          <a:avLst/>
                        </a:prstGeom>
                        <a:noFill/>
                        <a:ln w="9525">
                          <a:solidFill>
                            <a:schemeClr val="accent2"/>
                          </a:solidFill>
                          <a:round/>
                          <a:headEnd/>
                          <a:tailEnd/>
                        </a:ln>
                        <a:effectLst/>
                      </p:spPr>
                      <p:txBody>
                        <a:bodyPr/>
                        <a:lstStyle/>
                        <a:p>
                          <a:pPr>
                            <a:defRPr/>
                          </a:pPr>
                          <a:endParaRPr lang="ru-RU"/>
                        </a:p>
                      </p:txBody>
                    </p:sp>
                    <p:sp>
                      <p:nvSpPr>
                        <p:cNvPr id="98" name="Line 82"/>
                        <p:cNvSpPr>
                          <a:spLocks noChangeShapeType="1"/>
                        </p:cNvSpPr>
                        <p:nvPr userDrawn="1"/>
                      </p:nvSpPr>
                      <p:spPr bwMode="hidden">
                        <a:xfrm rot="1678521" flipH="1">
                          <a:off x="801" y="2863"/>
                          <a:ext cx="561" cy="910"/>
                        </a:xfrm>
                        <a:prstGeom prst="line">
                          <a:avLst/>
                        </a:prstGeom>
                        <a:noFill/>
                        <a:ln w="9525">
                          <a:solidFill>
                            <a:schemeClr val="accent2"/>
                          </a:solidFill>
                          <a:round/>
                          <a:headEnd/>
                          <a:tailEnd/>
                        </a:ln>
                        <a:effectLst/>
                      </p:spPr>
                      <p:txBody>
                        <a:bodyPr/>
                        <a:lstStyle/>
                        <a:p>
                          <a:pPr>
                            <a:defRPr/>
                          </a:pPr>
                          <a:endParaRPr lang="ru-RU"/>
                        </a:p>
                      </p:txBody>
                    </p:sp>
                    <p:sp>
                      <p:nvSpPr>
                        <p:cNvPr id="99" name="Line 83"/>
                        <p:cNvSpPr>
                          <a:spLocks noChangeShapeType="1"/>
                        </p:cNvSpPr>
                        <p:nvPr userDrawn="1"/>
                      </p:nvSpPr>
                      <p:spPr bwMode="hidden">
                        <a:xfrm rot="1678521" flipH="1">
                          <a:off x="717" y="2836"/>
                          <a:ext cx="656" cy="878"/>
                        </a:xfrm>
                        <a:prstGeom prst="line">
                          <a:avLst/>
                        </a:prstGeom>
                        <a:noFill/>
                        <a:ln w="9525">
                          <a:solidFill>
                            <a:schemeClr val="accent2"/>
                          </a:solidFill>
                          <a:round/>
                          <a:headEnd/>
                          <a:tailEnd/>
                        </a:ln>
                        <a:effectLst/>
                      </p:spPr>
                      <p:txBody>
                        <a:bodyPr/>
                        <a:lstStyle/>
                        <a:p>
                          <a:pPr>
                            <a:defRPr/>
                          </a:pPr>
                          <a:endParaRPr lang="ru-RU"/>
                        </a:p>
                      </p:txBody>
                    </p:sp>
                    <p:sp>
                      <p:nvSpPr>
                        <p:cNvPr id="100" name="Line 84"/>
                        <p:cNvSpPr>
                          <a:spLocks noChangeShapeType="1"/>
                        </p:cNvSpPr>
                        <p:nvPr userDrawn="1"/>
                      </p:nvSpPr>
                      <p:spPr bwMode="hidden">
                        <a:xfrm rot="1678521" flipH="1">
                          <a:off x="631" y="2810"/>
                          <a:ext cx="752" cy="842"/>
                        </a:xfrm>
                        <a:prstGeom prst="line">
                          <a:avLst/>
                        </a:prstGeom>
                        <a:noFill/>
                        <a:ln w="9525">
                          <a:solidFill>
                            <a:schemeClr val="accent2"/>
                          </a:solidFill>
                          <a:round/>
                          <a:headEnd/>
                          <a:tailEnd/>
                        </a:ln>
                        <a:effectLst/>
                      </p:spPr>
                      <p:txBody>
                        <a:bodyPr/>
                        <a:lstStyle/>
                        <a:p>
                          <a:pPr>
                            <a:defRPr/>
                          </a:pPr>
                          <a:endParaRPr lang="ru-RU"/>
                        </a:p>
                      </p:txBody>
                    </p:sp>
                    <p:sp>
                      <p:nvSpPr>
                        <p:cNvPr id="101" name="Line 85"/>
                        <p:cNvSpPr>
                          <a:spLocks noChangeShapeType="1"/>
                        </p:cNvSpPr>
                        <p:nvPr userDrawn="1"/>
                      </p:nvSpPr>
                      <p:spPr bwMode="hidden">
                        <a:xfrm rot="1678521" flipH="1">
                          <a:off x="462" y="2758"/>
                          <a:ext cx="946" cy="751"/>
                        </a:xfrm>
                        <a:prstGeom prst="line">
                          <a:avLst/>
                        </a:prstGeom>
                        <a:noFill/>
                        <a:ln w="9525">
                          <a:solidFill>
                            <a:schemeClr val="accent2"/>
                          </a:solidFill>
                          <a:round/>
                          <a:headEnd/>
                          <a:tailEnd/>
                        </a:ln>
                        <a:effectLst/>
                      </p:spPr>
                      <p:txBody>
                        <a:bodyPr/>
                        <a:lstStyle/>
                        <a:p>
                          <a:pPr>
                            <a:defRPr/>
                          </a:pPr>
                          <a:endParaRPr lang="ru-RU"/>
                        </a:p>
                      </p:txBody>
                    </p:sp>
                    <p:sp>
                      <p:nvSpPr>
                        <p:cNvPr id="102" name="Line 86"/>
                        <p:cNvSpPr>
                          <a:spLocks noChangeShapeType="1"/>
                        </p:cNvSpPr>
                        <p:nvPr userDrawn="1"/>
                      </p:nvSpPr>
                      <p:spPr bwMode="hidden">
                        <a:xfrm rot="1678521" flipH="1">
                          <a:off x="365" y="2729"/>
                          <a:ext cx="1058" cy="696"/>
                        </a:xfrm>
                        <a:prstGeom prst="line">
                          <a:avLst/>
                        </a:prstGeom>
                        <a:noFill/>
                        <a:ln w="9525">
                          <a:solidFill>
                            <a:schemeClr val="accent2"/>
                          </a:solidFill>
                          <a:round/>
                          <a:headEnd/>
                          <a:tailEnd/>
                        </a:ln>
                        <a:effectLst/>
                      </p:spPr>
                      <p:txBody>
                        <a:bodyPr/>
                        <a:lstStyle/>
                        <a:p>
                          <a:pPr>
                            <a:defRPr/>
                          </a:pPr>
                          <a:endParaRPr lang="ru-RU"/>
                        </a:p>
                      </p:txBody>
                    </p:sp>
                    <p:sp>
                      <p:nvSpPr>
                        <p:cNvPr id="103" name="Line 87"/>
                        <p:cNvSpPr>
                          <a:spLocks noChangeShapeType="1"/>
                        </p:cNvSpPr>
                        <p:nvPr userDrawn="1"/>
                      </p:nvSpPr>
                      <p:spPr bwMode="hidden">
                        <a:xfrm rot="1678521" flipH="1">
                          <a:off x="265" y="2697"/>
                          <a:ext cx="1174" cy="636"/>
                        </a:xfrm>
                        <a:prstGeom prst="line">
                          <a:avLst/>
                        </a:prstGeom>
                        <a:noFill/>
                        <a:ln w="9525">
                          <a:solidFill>
                            <a:schemeClr val="accent2"/>
                          </a:solidFill>
                          <a:round/>
                          <a:headEnd/>
                          <a:tailEnd/>
                        </a:ln>
                        <a:effectLst/>
                      </p:spPr>
                      <p:txBody>
                        <a:bodyPr/>
                        <a:lstStyle/>
                        <a:p>
                          <a:pPr>
                            <a:defRPr/>
                          </a:pPr>
                          <a:endParaRPr lang="ru-RU"/>
                        </a:p>
                      </p:txBody>
                    </p:sp>
                    <p:sp>
                      <p:nvSpPr>
                        <p:cNvPr id="104" name="Line 88"/>
                        <p:cNvSpPr>
                          <a:spLocks noChangeShapeType="1"/>
                        </p:cNvSpPr>
                        <p:nvPr userDrawn="1"/>
                      </p:nvSpPr>
                      <p:spPr bwMode="hidden">
                        <a:xfrm rot="1678521" flipH="1">
                          <a:off x="55" y="2632"/>
                          <a:ext cx="1431" cy="481"/>
                        </a:xfrm>
                        <a:prstGeom prst="line">
                          <a:avLst/>
                        </a:prstGeom>
                        <a:noFill/>
                        <a:ln w="9525">
                          <a:solidFill>
                            <a:schemeClr val="accent2"/>
                          </a:solidFill>
                          <a:round/>
                          <a:headEnd/>
                          <a:tailEnd/>
                        </a:ln>
                        <a:effectLst/>
                      </p:spPr>
                      <p:txBody>
                        <a:bodyPr/>
                        <a:lstStyle/>
                        <a:p>
                          <a:pPr>
                            <a:defRPr/>
                          </a:pPr>
                          <a:endParaRPr lang="ru-RU"/>
                        </a:p>
                      </p:txBody>
                    </p:sp>
                    <p:sp>
                      <p:nvSpPr>
                        <p:cNvPr id="105" name="Line 89"/>
                        <p:cNvSpPr>
                          <a:spLocks noChangeShapeType="1"/>
                        </p:cNvSpPr>
                        <p:nvPr userDrawn="1"/>
                      </p:nvSpPr>
                      <p:spPr bwMode="hidden">
                        <a:xfrm rot="1678521" flipH="1">
                          <a:off x="-1" y="2607"/>
                          <a:ext cx="1513" cy="371"/>
                        </a:xfrm>
                        <a:prstGeom prst="line">
                          <a:avLst/>
                        </a:prstGeom>
                        <a:noFill/>
                        <a:ln w="9525">
                          <a:solidFill>
                            <a:schemeClr val="accent2"/>
                          </a:solidFill>
                          <a:round/>
                          <a:headEnd/>
                          <a:tailEnd/>
                        </a:ln>
                        <a:effectLst/>
                      </p:spPr>
                      <p:txBody>
                        <a:bodyPr/>
                        <a:lstStyle/>
                        <a:p>
                          <a:pPr>
                            <a:defRPr/>
                          </a:pPr>
                          <a:endParaRPr lang="ru-RU"/>
                        </a:p>
                      </p:txBody>
                    </p:sp>
                    <p:sp>
                      <p:nvSpPr>
                        <p:cNvPr id="106" name="Line 90"/>
                        <p:cNvSpPr>
                          <a:spLocks noChangeShapeType="1"/>
                        </p:cNvSpPr>
                        <p:nvPr userDrawn="1"/>
                      </p:nvSpPr>
                      <p:spPr bwMode="hidden">
                        <a:xfrm rot="1678521" flipH="1">
                          <a:off x="-72" y="2570"/>
                          <a:ext cx="1648" cy="107"/>
                        </a:xfrm>
                        <a:prstGeom prst="line">
                          <a:avLst/>
                        </a:prstGeom>
                        <a:noFill/>
                        <a:ln w="9525">
                          <a:solidFill>
                            <a:schemeClr val="accent2"/>
                          </a:solidFill>
                          <a:round/>
                          <a:headEnd/>
                          <a:tailEnd/>
                        </a:ln>
                        <a:effectLst/>
                      </p:spPr>
                      <p:txBody>
                        <a:bodyPr/>
                        <a:lstStyle/>
                        <a:p>
                          <a:pPr>
                            <a:defRPr/>
                          </a:pPr>
                          <a:endParaRPr lang="ru-RU"/>
                        </a:p>
                      </p:txBody>
                    </p:sp>
                    <p:sp>
                      <p:nvSpPr>
                        <p:cNvPr id="107" name="Line 91"/>
                        <p:cNvSpPr>
                          <a:spLocks noChangeShapeType="1"/>
                        </p:cNvSpPr>
                        <p:nvPr userDrawn="1"/>
                      </p:nvSpPr>
                      <p:spPr bwMode="hidden">
                        <a:xfrm rot="1678521" flipH="1" flipV="1">
                          <a:off x="-237" y="1095"/>
                          <a:ext cx="2219" cy="1364"/>
                        </a:xfrm>
                        <a:prstGeom prst="line">
                          <a:avLst/>
                        </a:prstGeom>
                        <a:noFill/>
                        <a:ln w="9525">
                          <a:solidFill>
                            <a:schemeClr val="accent2"/>
                          </a:solidFill>
                          <a:round/>
                          <a:headEnd/>
                          <a:tailEnd/>
                        </a:ln>
                        <a:effectLst/>
                      </p:spPr>
                      <p:txBody>
                        <a:bodyPr/>
                        <a:lstStyle/>
                        <a:p>
                          <a:pPr>
                            <a:defRPr/>
                          </a:pPr>
                          <a:endParaRPr lang="ru-RU"/>
                        </a:p>
                      </p:txBody>
                    </p:sp>
                    <p:sp>
                      <p:nvSpPr>
                        <p:cNvPr id="108" name="Line 92"/>
                        <p:cNvSpPr>
                          <a:spLocks noChangeShapeType="1"/>
                        </p:cNvSpPr>
                        <p:nvPr userDrawn="1"/>
                      </p:nvSpPr>
                      <p:spPr bwMode="hidden">
                        <a:xfrm rot="1678521" flipH="1" flipV="1">
                          <a:off x="-43" y="962"/>
                          <a:ext cx="2071" cy="1541"/>
                        </a:xfrm>
                        <a:prstGeom prst="line">
                          <a:avLst/>
                        </a:prstGeom>
                        <a:noFill/>
                        <a:ln w="9525">
                          <a:solidFill>
                            <a:schemeClr val="accent2"/>
                          </a:solidFill>
                          <a:round/>
                          <a:headEnd/>
                          <a:tailEnd/>
                        </a:ln>
                        <a:effectLst/>
                      </p:spPr>
                      <p:txBody>
                        <a:bodyPr/>
                        <a:lstStyle/>
                        <a:p>
                          <a:pPr>
                            <a:defRPr/>
                          </a:pPr>
                          <a:endParaRPr lang="ru-RU"/>
                        </a:p>
                      </p:txBody>
                    </p:sp>
                    <p:sp>
                      <p:nvSpPr>
                        <p:cNvPr id="109" name="Line 93"/>
                        <p:cNvSpPr>
                          <a:spLocks noChangeShapeType="1"/>
                        </p:cNvSpPr>
                        <p:nvPr userDrawn="1"/>
                      </p:nvSpPr>
                      <p:spPr bwMode="hidden">
                        <a:xfrm rot="1678521" flipH="1" flipV="1">
                          <a:off x="418" y="826"/>
                          <a:ext cx="1672" cy="1780"/>
                        </a:xfrm>
                        <a:prstGeom prst="line">
                          <a:avLst/>
                        </a:prstGeom>
                        <a:noFill/>
                        <a:ln w="9525">
                          <a:solidFill>
                            <a:schemeClr val="accent2"/>
                          </a:solidFill>
                          <a:round/>
                          <a:headEnd/>
                          <a:tailEnd/>
                        </a:ln>
                        <a:effectLst/>
                      </p:spPr>
                      <p:txBody>
                        <a:bodyPr/>
                        <a:lstStyle/>
                        <a:p>
                          <a:pPr>
                            <a:defRPr/>
                          </a:pPr>
                          <a:endParaRPr lang="ru-RU"/>
                        </a:p>
                      </p:txBody>
                    </p:sp>
                    <p:sp>
                      <p:nvSpPr>
                        <p:cNvPr id="110" name="Line 94"/>
                        <p:cNvSpPr>
                          <a:spLocks noChangeShapeType="1"/>
                        </p:cNvSpPr>
                        <p:nvPr userDrawn="1"/>
                      </p:nvSpPr>
                      <p:spPr bwMode="hidden">
                        <a:xfrm rot="1678521" flipH="1" flipV="1">
                          <a:off x="634" y="808"/>
                          <a:ext cx="1473" cy="1852"/>
                        </a:xfrm>
                        <a:prstGeom prst="line">
                          <a:avLst/>
                        </a:prstGeom>
                        <a:noFill/>
                        <a:ln w="9525">
                          <a:solidFill>
                            <a:schemeClr val="accent2"/>
                          </a:solidFill>
                          <a:round/>
                          <a:headEnd/>
                          <a:tailEnd/>
                        </a:ln>
                        <a:effectLst/>
                      </p:spPr>
                      <p:txBody>
                        <a:bodyPr/>
                        <a:lstStyle/>
                        <a:p>
                          <a:pPr>
                            <a:defRPr/>
                          </a:pPr>
                          <a:endParaRPr lang="ru-RU"/>
                        </a:p>
                      </p:txBody>
                    </p:sp>
                    <p:sp>
                      <p:nvSpPr>
                        <p:cNvPr id="111" name="Line 95"/>
                        <p:cNvSpPr>
                          <a:spLocks noChangeShapeType="1"/>
                        </p:cNvSpPr>
                        <p:nvPr userDrawn="1"/>
                      </p:nvSpPr>
                      <p:spPr bwMode="hidden">
                        <a:xfrm rot="1678521" flipH="1" flipV="1">
                          <a:off x="1094" y="827"/>
                          <a:ext cx="1030" cy="1945"/>
                        </a:xfrm>
                        <a:prstGeom prst="line">
                          <a:avLst/>
                        </a:prstGeom>
                        <a:noFill/>
                        <a:ln w="9525">
                          <a:solidFill>
                            <a:schemeClr val="accent2"/>
                          </a:solidFill>
                          <a:round/>
                          <a:headEnd/>
                          <a:tailEnd/>
                        </a:ln>
                        <a:effectLst/>
                      </p:spPr>
                      <p:txBody>
                        <a:bodyPr/>
                        <a:lstStyle/>
                        <a:p>
                          <a:pPr>
                            <a:defRPr/>
                          </a:pPr>
                          <a:endParaRPr lang="ru-RU"/>
                        </a:p>
                      </p:txBody>
                    </p:sp>
                    <p:sp>
                      <p:nvSpPr>
                        <p:cNvPr id="112" name="Line 96"/>
                        <p:cNvSpPr>
                          <a:spLocks noChangeShapeType="1"/>
                        </p:cNvSpPr>
                        <p:nvPr userDrawn="1"/>
                      </p:nvSpPr>
                      <p:spPr bwMode="hidden">
                        <a:xfrm rot="1678521" flipH="1" flipV="1">
                          <a:off x="1302" y="857"/>
                          <a:ext cx="829" cy="1970"/>
                        </a:xfrm>
                        <a:prstGeom prst="line">
                          <a:avLst/>
                        </a:prstGeom>
                        <a:noFill/>
                        <a:ln w="9525">
                          <a:solidFill>
                            <a:schemeClr val="accent2"/>
                          </a:solidFill>
                          <a:round/>
                          <a:headEnd/>
                          <a:tailEnd/>
                        </a:ln>
                        <a:effectLst/>
                      </p:spPr>
                      <p:txBody>
                        <a:bodyPr/>
                        <a:lstStyle/>
                        <a:p>
                          <a:pPr>
                            <a:defRPr/>
                          </a:pPr>
                          <a:endParaRPr lang="ru-RU"/>
                        </a:p>
                      </p:txBody>
                    </p:sp>
                    <p:sp>
                      <p:nvSpPr>
                        <p:cNvPr id="113" name="Line 97"/>
                        <p:cNvSpPr>
                          <a:spLocks noChangeShapeType="1"/>
                        </p:cNvSpPr>
                        <p:nvPr userDrawn="1"/>
                      </p:nvSpPr>
                      <p:spPr bwMode="hidden">
                        <a:xfrm rot="1678521" flipH="1" flipV="1">
                          <a:off x="1496" y="901"/>
                          <a:ext cx="633" cy="1978"/>
                        </a:xfrm>
                        <a:prstGeom prst="line">
                          <a:avLst/>
                        </a:prstGeom>
                        <a:noFill/>
                        <a:ln w="9525">
                          <a:solidFill>
                            <a:schemeClr val="accent2"/>
                          </a:solidFill>
                          <a:round/>
                          <a:headEnd/>
                          <a:tailEnd/>
                        </a:ln>
                        <a:effectLst/>
                      </p:spPr>
                      <p:txBody>
                        <a:bodyPr/>
                        <a:lstStyle/>
                        <a:p>
                          <a:pPr>
                            <a:defRPr/>
                          </a:pPr>
                          <a:endParaRPr lang="ru-RU"/>
                        </a:p>
                      </p:txBody>
                    </p:sp>
                    <p:sp>
                      <p:nvSpPr>
                        <p:cNvPr id="114" name="Line 98"/>
                        <p:cNvSpPr>
                          <a:spLocks noChangeShapeType="1"/>
                        </p:cNvSpPr>
                        <p:nvPr userDrawn="1"/>
                      </p:nvSpPr>
                      <p:spPr bwMode="hidden">
                        <a:xfrm rot="1678521" flipH="1" flipV="1">
                          <a:off x="1679" y="952"/>
                          <a:ext cx="447" cy="1978"/>
                        </a:xfrm>
                        <a:prstGeom prst="line">
                          <a:avLst/>
                        </a:prstGeom>
                        <a:noFill/>
                        <a:ln w="9525">
                          <a:solidFill>
                            <a:schemeClr val="accent2"/>
                          </a:solidFill>
                          <a:round/>
                          <a:headEnd/>
                          <a:tailEnd/>
                        </a:ln>
                        <a:effectLst/>
                      </p:spPr>
                      <p:txBody>
                        <a:bodyPr/>
                        <a:lstStyle/>
                        <a:p>
                          <a:pPr>
                            <a:defRPr/>
                          </a:pPr>
                          <a:endParaRPr lang="ru-RU"/>
                        </a:p>
                      </p:txBody>
                    </p:sp>
                    <p:sp>
                      <p:nvSpPr>
                        <p:cNvPr id="115" name="Line 99"/>
                        <p:cNvSpPr>
                          <a:spLocks noChangeShapeType="1"/>
                        </p:cNvSpPr>
                        <p:nvPr userDrawn="1"/>
                      </p:nvSpPr>
                      <p:spPr bwMode="hidden">
                        <a:xfrm rot="1678521" flipH="1" flipV="1">
                          <a:off x="1859" y="1013"/>
                          <a:ext cx="261" cy="1962"/>
                        </a:xfrm>
                        <a:prstGeom prst="line">
                          <a:avLst/>
                        </a:prstGeom>
                        <a:noFill/>
                        <a:ln w="9525">
                          <a:solidFill>
                            <a:schemeClr val="accent2"/>
                          </a:solidFill>
                          <a:round/>
                          <a:headEnd/>
                          <a:tailEnd/>
                        </a:ln>
                        <a:effectLst/>
                      </p:spPr>
                      <p:txBody>
                        <a:bodyPr/>
                        <a:lstStyle/>
                        <a:p>
                          <a:pPr>
                            <a:defRPr/>
                          </a:pPr>
                          <a:endParaRPr lang="ru-RU"/>
                        </a:p>
                      </p:txBody>
                    </p:sp>
                  </p:grpSp>
                </p:grpSp>
              </p:grpSp>
            </p:grpSp>
          </p:grpSp>
          <p:grpSp>
            <p:nvGrpSpPr>
              <p:cNvPr id="20" name="Group 100"/>
              <p:cNvGrpSpPr>
                <a:grpSpLocks/>
              </p:cNvGrpSpPr>
              <p:nvPr userDrawn="1"/>
            </p:nvGrpSpPr>
            <p:grpSpPr bwMode="auto">
              <a:xfrm>
                <a:off x="402" y="1454"/>
                <a:ext cx="2787" cy="2866"/>
                <a:chOff x="2" y="1454"/>
                <a:chExt cx="2787" cy="2866"/>
              </a:xfrm>
            </p:grpSpPr>
            <p:sp>
              <p:nvSpPr>
                <p:cNvPr id="21" name="Line 101"/>
                <p:cNvSpPr>
                  <a:spLocks noChangeShapeType="1"/>
                </p:cNvSpPr>
                <p:nvPr userDrawn="1"/>
              </p:nvSpPr>
              <p:spPr bwMode="hidden">
                <a:xfrm rot="1678521" flipV="1">
                  <a:off x="2057" y="1454"/>
                  <a:ext cx="732" cy="1778"/>
                </a:xfrm>
                <a:prstGeom prst="line">
                  <a:avLst/>
                </a:prstGeom>
                <a:noFill/>
                <a:ln w="9525">
                  <a:solidFill>
                    <a:schemeClr val="accent2"/>
                  </a:solidFill>
                  <a:round/>
                  <a:headEnd/>
                  <a:tailEnd/>
                </a:ln>
                <a:effectLst/>
              </p:spPr>
              <p:txBody>
                <a:bodyPr/>
                <a:lstStyle/>
                <a:p>
                  <a:pPr>
                    <a:defRPr/>
                  </a:pPr>
                  <a:endParaRPr lang="ru-RU"/>
                </a:p>
              </p:txBody>
            </p:sp>
            <p:sp>
              <p:nvSpPr>
                <p:cNvPr id="22" name="Line 102"/>
                <p:cNvSpPr>
                  <a:spLocks noChangeShapeType="1"/>
                </p:cNvSpPr>
                <p:nvPr userDrawn="1"/>
              </p:nvSpPr>
              <p:spPr bwMode="hidden">
                <a:xfrm flipH="1" flipV="1">
                  <a:off x="870" y="3854"/>
                  <a:ext cx="223" cy="463"/>
                </a:xfrm>
                <a:prstGeom prst="line">
                  <a:avLst/>
                </a:prstGeom>
                <a:noFill/>
                <a:ln w="19050">
                  <a:solidFill>
                    <a:schemeClr val="accent2"/>
                  </a:solidFill>
                  <a:round/>
                  <a:headEnd/>
                  <a:tailEnd/>
                </a:ln>
                <a:effectLst/>
              </p:spPr>
              <p:txBody>
                <a:bodyPr/>
                <a:lstStyle/>
                <a:p>
                  <a:pPr>
                    <a:defRPr/>
                  </a:pPr>
                  <a:endParaRPr lang="ru-RU"/>
                </a:p>
              </p:txBody>
            </p:sp>
            <p:grpSp>
              <p:nvGrpSpPr>
                <p:cNvPr id="23" name="Group 103"/>
                <p:cNvGrpSpPr>
                  <a:grpSpLocks/>
                </p:cNvGrpSpPr>
                <p:nvPr userDrawn="1"/>
              </p:nvGrpSpPr>
              <p:grpSpPr bwMode="auto">
                <a:xfrm>
                  <a:off x="2" y="2738"/>
                  <a:ext cx="1317" cy="1582"/>
                  <a:chOff x="2" y="2738"/>
                  <a:chExt cx="1317" cy="1582"/>
                </a:xfrm>
              </p:grpSpPr>
              <p:sp>
                <p:nvSpPr>
                  <p:cNvPr id="24" name="Line 104"/>
                  <p:cNvSpPr>
                    <a:spLocks noChangeShapeType="1"/>
                  </p:cNvSpPr>
                  <p:nvPr userDrawn="1"/>
                </p:nvSpPr>
                <p:spPr bwMode="hidden">
                  <a:xfrm flipH="1">
                    <a:off x="697" y="3855"/>
                    <a:ext cx="173" cy="187"/>
                  </a:xfrm>
                  <a:prstGeom prst="line">
                    <a:avLst/>
                  </a:prstGeom>
                  <a:noFill/>
                  <a:ln w="19050">
                    <a:solidFill>
                      <a:schemeClr val="accent2"/>
                    </a:solidFill>
                    <a:round/>
                    <a:headEnd/>
                    <a:tailEnd/>
                  </a:ln>
                  <a:effectLst/>
                </p:spPr>
                <p:txBody>
                  <a:bodyPr/>
                  <a:lstStyle/>
                  <a:p>
                    <a:pPr>
                      <a:defRPr/>
                    </a:pPr>
                    <a:endParaRPr lang="ru-RU"/>
                  </a:p>
                </p:txBody>
              </p:sp>
              <p:sp>
                <p:nvSpPr>
                  <p:cNvPr id="25" name="Freeform 105"/>
                  <p:cNvSpPr>
                    <a:spLocks/>
                  </p:cNvSpPr>
                  <p:nvPr userDrawn="1"/>
                </p:nvSpPr>
                <p:spPr bwMode="hidden">
                  <a:xfrm>
                    <a:off x="2" y="3218"/>
                    <a:ext cx="1006" cy="1102"/>
                  </a:xfrm>
                  <a:custGeom>
                    <a:avLst/>
                    <a:gdLst/>
                    <a:ahLst/>
                    <a:cxnLst>
                      <a:cxn ang="0">
                        <a:pos x="1006" y="1102"/>
                      </a:cxn>
                      <a:cxn ang="0">
                        <a:pos x="696" y="823"/>
                      </a:cxn>
                      <a:cxn ang="0">
                        <a:pos x="333" y="447"/>
                      </a:cxn>
                      <a:cxn ang="0">
                        <a:pos x="51" y="76"/>
                      </a:cxn>
                      <a:cxn ang="0">
                        <a:pos x="0" y="0"/>
                      </a:cxn>
                    </a:cxnLst>
                    <a:rect l="0" t="0" r="r" b="b"/>
                    <a:pathLst>
                      <a:path w="1006" h="1102">
                        <a:moveTo>
                          <a:pt x="1006" y="1102"/>
                        </a:moveTo>
                        <a:lnTo>
                          <a:pt x="696" y="823"/>
                        </a:lnTo>
                        <a:lnTo>
                          <a:pt x="333" y="447"/>
                        </a:lnTo>
                        <a:lnTo>
                          <a:pt x="51" y="76"/>
                        </a:lnTo>
                        <a:lnTo>
                          <a:pt x="0" y="0"/>
                        </a:lnTo>
                      </a:path>
                    </a:pathLst>
                  </a:custGeom>
                  <a:noFill/>
                  <a:ln w="19050" cmpd="sng">
                    <a:solidFill>
                      <a:schemeClr val="accent2"/>
                    </a:solidFill>
                    <a:round/>
                    <a:headEnd type="none" w="med" len="med"/>
                    <a:tailEnd type="none" w="med" len="med"/>
                  </a:ln>
                  <a:effectLst/>
                </p:spPr>
                <p:txBody>
                  <a:bodyPr/>
                  <a:lstStyle/>
                  <a:p>
                    <a:pPr>
                      <a:defRPr/>
                    </a:pPr>
                    <a:endParaRPr lang="ru-RU"/>
                  </a:p>
                </p:txBody>
              </p:sp>
              <p:sp>
                <p:nvSpPr>
                  <p:cNvPr id="26" name="Line 106"/>
                  <p:cNvSpPr>
                    <a:spLocks noChangeShapeType="1"/>
                  </p:cNvSpPr>
                  <p:nvPr userDrawn="1"/>
                </p:nvSpPr>
                <p:spPr bwMode="hidden">
                  <a:xfrm flipH="1">
                    <a:off x="1242" y="4231"/>
                    <a:ext cx="77" cy="88"/>
                  </a:xfrm>
                  <a:prstGeom prst="line">
                    <a:avLst/>
                  </a:prstGeom>
                  <a:noFill/>
                  <a:ln w="19050">
                    <a:solidFill>
                      <a:schemeClr val="accent2"/>
                    </a:solidFill>
                    <a:round/>
                    <a:headEnd/>
                    <a:tailEnd/>
                  </a:ln>
                  <a:effectLst/>
                </p:spPr>
                <p:txBody>
                  <a:bodyPr/>
                  <a:lstStyle/>
                  <a:p>
                    <a:pPr>
                      <a:defRPr/>
                    </a:pPr>
                    <a:endParaRPr lang="ru-RU"/>
                  </a:p>
                </p:txBody>
              </p:sp>
              <p:sp>
                <p:nvSpPr>
                  <p:cNvPr id="27" name="Line 107"/>
                  <p:cNvSpPr>
                    <a:spLocks noChangeShapeType="1"/>
                  </p:cNvSpPr>
                  <p:nvPr userDrawn="1"/>
                </p:nvSpPr>
                <p:spPr bwMode="hidden">
                  <a:xfrm flipH="1" flipV="1">
                    <a:off x="340" y="3668"/>
                    <a:ext cx="532" cy="185"/>
                  </a:xfrm>
                  <a:prstGeom prst="line">
                    <a:avLst/>
                  </a:prstGeom>
                  <a:noFill/>
                  <a:ln w="19050">
                    <a:solidFill>
                      <a:schemeClr val="accent2"/>
                    </a:solidFill>
                    <a:round/>
                    <a:headEnd/>
                    <a:tailEnd/>
                  </a:ln>
                  <a:effectLst/>
                </p:spPr>
                <p:txBody>
                  <a:bodyPr/>
                  <a:lstStyle/>
                  <a:p>
                    <a:pPr>
                      <a:defRPr/>
                    </a:pPr>
                    <a:endParaRPr lang="ru-RU"/>
                  </a:p>
                </p:txBody>
              </p:sp>
              <p:sp>
                <p:nvSpPr>
                  <p:cNvPr id="28" name="Line 108"/>
                  <p:cNvSpPr>
                    <a:spLocks noChangeShapeType="1"/>
                  </p:cNvSpPr>
                  <p:nvPr userDrawn="1"/>
                </p:nvSpPr>
                <p:spPr bwMode="hidden">
                  <a:xfrm flipH="1" flipV="1">
                    <a:off x="237" y="3101"/>
                    <a:ext cx="101" cy="567"/>
                  </a:xfrm>
                  <a:prstGeom prst="line">
                    <a:avLst/>
                  </a:prstGeom>
                  <a:noFill/>
                  <a:ln w="19050">
                    <a:solidFill>
                      <a:schemeClr val="accent2"/>
                    </a:solidFill>
                    <a:round/>
                    <a:headEnd/>
                    <a:tailEnd/>
                  </a:ln>
                  <a:effectLst/>
                </p:spPr>
                <p:txBody>
                  <a:bodyPr/>
                  <a:lstStyle/>
                  <a:p>
                    <a:pPr>
                      <a:defRPr/>
                    </a:pPr>
                    <a:endParaRPr lang="ru-RU"/>
                  </a:p>
                </p:txBody>
              </p:sp>
              <p:sp>
                <p:nvSpPr>
                  <p:cNvPr id="29" name="Line 109"/>
                  <p:cNvSpPr>
                    <a:spLocks noChangeShapeType="1"/>
                  </p:cNvSpPr>
                  <p:nvPr userDrawn="1"/>
                </p:nvSpPr>
                <p:spPr bwMode="hidden">
                  <a:xfrm flipH="1" flipV="1">
                    <a:off x="2" y="3009"/>
                    <a:ext cx="235" cy="92"/>
                  </a:xfrm>
                  <a:prstGeom prst="line">
                    <a:avLst/>
                  </a:prstGeom>
                  <a:noFill/>
                  <a:ln w="19050">
                    <a:solidFill>
                      <a:schemeClr val="accent2"/>
                    </a:solidFill>
                    <a:round/>
                    <a:headEnd/>
                    <a:tailEnd/>
                  </a:ln>
                  <a:effectLst/>
                </p:spPr>
                <p:txBody>
                  <a:bodyPr/>
                  <a:lstStyle/>
                  <a:p>
                    <a:pPr>
                      <a:defRPr/>
                    </a:pPr>
                    <a:endParaRPr lang="ru-RU"/>
                  </a:p>
                </p:txBody>
              </p:sp>
              <p:sp>
                <p:nvSpPr>
                  <p:cNvPr id="30" name="Line 110"/>
                  <p:cNvSpPr>
                    <a:spLocks noChangeShapeType="1"/>
                  </p:cNvSpPr>
                  <p:nvPr userDrawn="1"/>
                </p:nvSpPr>
                <p:spPr bwMode="hidden">
                  <a:xfrm flipV="1">
                    <a:off x="54" y="3101"/>
                    <a:ext cx="182" cy="194"/>
                  </a:xfrm>
                  <a:prstGeom prst="line">
                    <a:avLst/>
                  </a:prstGeom>
                  <a:noFill/>
                  <a:ln w="19050">
                    <a:solidFill>
                      <a:schemeClr val="accent2"/>
                    </a:solidFill>
                    <a:round/>
                    <a:headEnd/>
                    <a:tailEnd/>
                  </a:ln>
                  <a:effectLst/>
                </p:spPr>
                <p:txBody>
                  <a:bodyPr/>
                  <a:lstStyle/>
                  <a:p>
                    <a:pPr>
                      <a:defRPr/>
                    </a:pPr>
                    <a:endParaRPr lang="ru-RU"/>
                  </a:p>
                </p:txBody>
              </p:sp>
              <p:sp>
                <p:nvSpPr>
                  <p:cNvPr id="31" name="Line 111"/>
                  <p:cNvSpPr>
                    <a:spLocks noChangeShapeType="1"/>
                  </p:cNvSpPr>
                  <p:nvPr userDrawn="1"/>
                </p:nvSpPr>
                <p:spPr bwMode="hidden">
                  <a:xfrm flipH="1">
                    <a:off x="336" y="3476"/>
                    <a:ext cx="176" cy="192"/>
                  </a:xfrm>
                  <a:prstGeom prst="line">
                    <a:avLst/>
                  </a:prstGeom>
                  <a:noFill/>
                  <a:ln w="19050">
                    <a:solidFill>
                      <a:schemeClr val="accent2"/>
                    </a:solidFill>
                    <a:round/>
                    <a:headEnd/>
                    <a:tailEnd/>
                  </a:ln>
                  <a:effectLst/>
                </p:spPr>
                <p:txBody>
                  <a:bodyPr/>
                  <a:lstStyle/>
                  <a:p>
                    <a:pPr>
                      <a:defRPr/>
                    </a:pPr>
                    <a:endParaRPr lang="ru-RU"/>
                  </a:p>
                </p:txBody>
              </p:sp>
              <p:sp>
                <p:nvSpPr>
                  <p:cNvPr id="32" name="Line 112"/>
                  <p:cNvSpPr>
                    <a:spLocks noChangeShapeType="1"/>
                  </p:cNvSpPr>
                  <p:nvPr userDrawn="1"/>
                </p:nvSpPr>
                <p:spPr bwMode="hidden">
                  <a:xfrm flipV="1">
                    <a:off x="3" y="2738"/>
                    <a:ext cx="14" cy="23"/>
                  </a:xfrm>
                  <a:prstGeom prst="line">
                    <a:avLst/>
                  </a:prstGeom>
                  <a:noFill/>
                  <a:ln w="19050">
                    <a:solidFill>
                      <a:schemeClr val="accent2"/>
                    </a:solidFill>
                    <a:round/>
                    <a:headEnd/>
                    <a:tailEnd/>
                  </a:ln>
                  <a:effectLst/>
                </p:spPr>
                <p:txBody>
                  <a:bodyPr/>
                  <a:lstStyle/>
                  <a:p>
                    <a:pPr>
                      <a:defRPr/>
                    </a:pPr>
                    <a:endParaRPr lang="ru-RU"/>
                  </a:p>
                </p:txBody>
              </p:sp>
            </p:grpSp>
          </p:grpSp>
        </p:grpSp>
        <p:grpSp>
          <p:nvGrpSpPr>
            <p:cNvPr id="6" name="Group 113"/>
            <p:cNvGrpSpPr>
              <a:grpSpLocks/>
            </p:cNvGrpSpPr>
            <p:nvPr userDrawn="1"/>
          </p:nvGrpSpPr>
          <p:grpSpPr bwMode="auto">
            <a:xfrm>
              <a:off x="16" y="1326"/>
              <a:ext cx="3325" cy="2948"/>
              <a:chOff x="16" y="1326"/>
              <a:chExt cx="3325" cy="2948"/>
            </a:xfrm>
          </p:grpSpPr>
          <p:sp>
            <p:nvSpPr>
              <p:cNvPr id="7" name="Freeform 114"/>
              <p:cNvSpPr>
                <a:spLocks/>
              </p:cNvSpPr>
              <p:nvPr/>
            </p:nvSpPr>
            <p:spPr bwMode="hidden">
              <a:xfrm>
                <a:off x="16" y="2656"/>
                <a:ext cx="1440" cy="1618"/>
              </a:xfrm>
              <a:custGeom>
                <a:avLst/>
                <a:gdLst/>
                <a:ahLst/>
                <a:cxnLst>
                  <a:cxn ang="0">
                    <a:pos x="873" y="1150"/>
                  </a:cxn>
                  <a:cxn ang="0">
                    <a:pos x="741" y="1019"/>
                  </a:cxn>
                  <a:cxn ang="0">
                    <a:pos x="610" y="875"/>
                  </a:cxn>
                  <a:cxn ang="0">
                    <a:pos x="490" y="737"/>
                  </a:cxn>
                  <a:cxn ang="0">
                    <a:pos x="377" y="593"/>
                  </a:cxn>
                  <a:cxn ang="0">
                    <a:pos x="275" y="443"/>
                  </a:cxn>
                  <a:cxn ang="0">
                    <a:pos x="173" y="299"/>
                  </a:cxn>
                  <a:cxn ang="0">
                    <a:pos x="84" y="149"/>
                  </a:cxn>
                  <a:cxn ang="0">
                    <a:pos x="0" y="0"/>
                  </a:cxn>
                  <a:cxn ang="0">
                    <a:pos x="0" y="11"/>
                  </a:cxn>
                  <a:cxn ang="0">
                    <a:pos x="84" y="155"/>
                  </a:cxn>
                  <a:cxn ang="0">
                    <a:pos x="173" y="305"/>
                  </a:cxn>
                  <a:cxn ang="0">
                    <a:pos x="269" y="449"/>
                  </a:cxn>
                  <a:cxn ang="0">
                    <a:pos x="377" y="593"/>
                  </a:cxn>
                  <a:cxn ang="0">
                    <a:pos x="490" y="737"/>
                  </a:cxn>
                  <a:cxn ang="0">
                    <a:pos x="610" y="881"/>
                  </a:cxn>
                  <a:cxn ang="0">
                    <a:pos x="735" y="1019"/>
                  </a:cxn>
                  <a:cxn ang="0">
                    <a:pos x="873" y="1150"/>
                  </a:cxn>
                  <a:cxn ang="0">
                    <a:pos x="1010" y="1276"/>
                  </a:cxn>
                  <a:cxn ang="0">
                    <a:pos x="1148" y="1396"/>
                  </a:cxn>
                  <a:cxn ang="0">
                    <a:pos x="1286" y="1510"/>
                  </a:cxn>
                  <a:cxn ang="0">
                    <a:pos x="1429" y="1618"/>
                  </a:cxn>
                  <a:cxn ang="0">
                    <a:pos x="1435" y="1618"/>
                  </a:cxn>
                  <a:cxn ang="0">
                    <a:pos x="1292" y="1510"/>
                  </a:cxn>
                  <a:cxn ang="0">
                    <a:pos x="1154" y="1396"/>
                  </a:cxn>
                  <a:cxn ang="0">
                    <a:pos x="1010" y="1276"/>
                  </a:cxn>
                  <a:cxn ang="0">
                    <a:pos x="873" y="1150"/>
                  </a:cxn>
                  <a:cxn ang="0">
                    <a:pos x="873" y="1150"/>
                  </a:cxn>
                </a:cxnLst>
                <a:rect l="0" t="0" r="r" b="b"/>
                <a:pathLst>
                  <a:path w="1435" h="1618">
                    <a:moveTo>
                      <a:pt x="873" y="1150"/>
                    </a:moveTo>
                    <a:lnTo>
                      <a:pt x="741" y="1019"/>
                    </a:lnTo>
                    <a:lnTo>
                      <a:pt x="610" y="875"/>
                    </a:lnTo>
                    <a:lnTo>
                      <a:pt x="490" y="737"/>
                    </a:lnTo>
                    <a:lnTo>
                      <a:pt x="377" y="593"/>
                    </a:lnTo>
                    <a:lnTo>
                      <a:pt x="275" y="443"/>
                    </a:lnTo>
                    <a:lnTo>
                      <a:pt x="173" y="299"/>
                    </a:lnTo>
                    <a:lnTo>
                      <a:pt x="84" y="149"/>
                    </a:lnTo>
                    <a:lnTo>
                      <a:pt x="0" y="0"/>
                    </a:lnTo>
                    <a:lnTo>
                      <a:pt x="0" y="11"/>
                    </a:lnTo>
                    <a:lnTo>
                      <a:pt x="84" y="155"/>
                    </a:lnTo>
                    <a:lnTo>
                      <a:pt x="173" y="305"/>
                    </a:lnTo>
                    <a:lnTo>
                      <a:pt x="269" y="449"/>
                    </a:lnTo>
                    <a:lnTo>
                      <a:pt x="377" y="593"/>
                    </a:lnTo>
                    <a:lnTo>
                      <a:pt x="490" y="737"/>
                    </a:lnTo>
                    <a:lnTo>
                      <a:pt x="610" y="881"/>
                    </a:lnTo>
                    <a:lnTo>
                      <a:pt x="735" y="1019"/>
                    </a:lnTo>
                    <a:lnTo>
                      <a:pt x="873" y="1150"/>
                    </a:lnTo>
                    <a:lnTo>
                      <a:pt x="1010" y="1276"/>
                    </a:lnTo>
                    <a:lnTo>
                      <a:pt x="1148" y="1396"/>
                    </a:lnTo>
                    <a:lnTo>
                      <a:pt x="1286" y="1510"/>
                    </a:lnTo>
                    <a:lnTo>
                      <a:pt x="1429" y="1618"/>
                    </a:lnTo>
                    <a:lnTo>
                      <a:pt x="1435" y="1618"/>
                    </a:lnTo>
                    <a:lnTo>
                      <a:pt x="1292" y="1510"/>
                    </a:lnTo>
                    <a:lnTo>
                      <a:pt x="1154" y="1396"/>
                    </a:lnTo>
                    <a:lnTo>
                      <a:pt x="1010" y="1276"/>
                    </a:lnTo>
                    <a:lnTo>
                      <a:pt x="873" y="1150"/>
                    </a:lnTo>
                    <a:lnTo>
                      <a:pt x="873" y="1150"/>
                    </a:lnTo>
                    <a:close/>
                  </a:path>
                </a:pathLst>
              </a:custGeom>
              <a:solidFill>
                <a:schemeClr val="accent2"/>
              </a:solidFill>
              <a:ln w="9525">
                <a:noFill/>
                <a:round/>
                <a:headEnd/>
                <a:tailEnd/>
              </a:ln>
            </p:spPr>
            <p:txBody>
              <a:bodyPr/>
              <a:lstStyle/>
              <a:p>
                <a:pPr>
                  <a:defRPr/>
                </a:pPr>
                <a:endParaRPr lang="ru-RU"/>
              </a:p>
            </p:txBody>
          </p:sp>
          <p:sp>
            <p:nvSpPr>
              <p:cNvPr id="8" name="Freeform 115"/>
              <p:cNvSpPr>
                <a:spLocks/>
              </p:cNvSpPr>
              <p:nvPr/>
            </p:nvSpPr>
            <p:spPr bwMode="hidden">
              <a:xfrm>
                <a:off x="16" y="2260"/>
                <a:ext cx="1673" cy="2014"/>
              </a:xfrm>
              <a:custGeom>
                <a:avLst/>
                <a:gdLst/>
                <a:ahLst/>
                <a:cxnLst>
                  <a:cxn ang="0">
                    <a:pos x="957" y="1463"/>
                  </a:cxn>
                  <a:cxn ang="0">
                    <a:pos x="789" y="1289"/>
                  </a:cxn>
                  <a:cxn ang="0">
                    <a:pos x="634" y="1115"/>
                  </a:cxn>
                  <a:cxn ang="0">
                    <a:pos x="490" y="929"/>
                  </a:cxn>
                  <a:cxn ang="0">
                    <a:pos x="365" y="743"/>
                  </a:cxn>
                  <a:cxn ang="0">
                    <a:pos x="251" y="557"/>
                  </a:cxn>
                  <a:cxn ang="0">
                    <a:pos x="149" y="372"/>
                  </a:cxn>
                  <a:cxn ang="0">
                    <a:pos x="66" y="186"/>
                  </a:cxn>
                  <a:cxn ang="0">
                    <a:pos x="0" y="0"/>
                  </a:cxn>
                  <a:cxn ang="0">
                    <a:pos x="0" y="12"/>
                  </a:cxn>
                  <a:cxn ang="0">
                    <a:pos x="66" y="198"/>
                  </a:cxn>
                  <a:cxn ang="0">
                    <a:pos x="149" y="384"/>
                  </a:cxn>
                  <a:cxn ang="0">
                    <a:pos x="251" y="569"/>
                  </a:cxn>
                  <a:cxn ang="0">
                    <a:pos x="365" y="755"/>
                  </a:cxn>
                  <a:cxn ang="0">
                    <a:pos x="490" y="935"/>
                  </a:cxn>
                  <a:cxn ang="0">
                    <a:pos x="634" y="1115"/>
                  </a:cxn>
                  <a:cxn ang="0">
                    <a:pos x="789" y="1295"/>
                  </a:cxn>
                  <a:cxn ang="0">
                    <a:pos x="957" y="1463"/>
                  </a:cxn>
                  <a:cxn ang="0">
                    <a:pos x="1130" y="1618"/>
                  </a:cxn>
                  <a:cxn ang="0">
                    <a:pos x="1303" y="1762"/>
                  </a:cxn>
                  <a:cxn ang="0">
                    <a:pos x="1483" y="1894"/>
                  </a:cxn>
                  <a:cxn ang="0">
                    <a:pos x="1662" y="2014"/>
                  </a:cxn>
                  <a:cxn ang="0">
                    <a:pos x="1668" y="2014"/>
                  </a:cxn>
                  <a:cxn ang="0">
                    <a:pos x="1483" y="1894"/>
                  </a:cxn>
                  <a:cxn ang="0">
                    <a:pos x="1303" y="1762"/>
                  </a:cxn>
                  <a:cxn ang="0">
                    <a:pos x="1130" y="1618"/>
                  </a:cxn>
                  <a:cxn ang="0">
                    <a:pos x="957" y="1463"/>
                  </a:cxn>
                  <a:cxn ang="0">
                    <a:pos x="957" y="1463"/>
                  </a:cxn>
                </a:cxnLst>
                <a:rect l="0" t="0" r="r" b="b"/>
                <a:pathLst>
                  <a:path w="1668" h="2014">
                    <a:moveTo>
                      <a:pt x="957" y="1463"/>
                    </a:moveTo>
                    <a:lnTo>
                      <a:pt x="789" y="1289"/>
                    </a:lnTo>
                    <a:lnTo>
                      <a:pt x="634" y="1115"/>
                    </a:lnTo>
                    <a:lnTo>
                      <a:pt x="490" y="929"/>
                    </a:lnTo>
                    <a:lnTo>
                      <a:pt x="365" y="743"/>
                    </a:lnTo>
                    <a:lnTo>
                      <a:pt x="251" y="557"/>
                    </a:lnTo>
                    <a:lnTo>
                      <a:pt x="149" y="372"/>
                    </a:lnTo>
                    <a:lnTo>
                      <a:pt x="66" y="186"/>
                    </a:lnTo>
                    <a:lnTo>
                      <a:pt x="0" y="0"/>
                    </a:lnTo>
                    <a:lnTo>
                      <a:pt x="0" y="12"/>
                    </a:lnTo>
                    <a:lnTo>
                      <a:pt x="66" y="198"/>
                    </a:lnTo>
                    <a:lnTo>
                      <a:pt x="149" y="384"/>
                    </a:lnTo>
                    <a:lnTo>
                      <a:pt x="251" y="569"/>
                    </a:lnTo>
                    <a:lnTo>
                      <a:pt x="365" y="755"/>
                    </a:lnTo>
                    <a:lnTo>
                      <a:pt x="490" y="935"/>
                    </a:lnTo>
                    <a:lnTo>
                      <a:pt x="634" y="1115"/>
                    </a:lnTo>
                    <a:lnTo>
                      <a:pt x="789" y="1295"/>
                    </a:lnTo>
                    <a:lnTo>
                      <a:pt x="957" y="1463"/>
                    </a:lnTo>
                    <a:lnTo>
                      <a:pt x="1130" y="1618"/>
                    </a:lnTo>
                    <a:lnTo>
                      <a:pt x="1303" y="1762"/>
                    </a:lnTo>
                    <a:lnTo>
                      <a:pt x="1483" y="1894"/>
                    </a:lnTo>
                    <a:lnTo>
                      <a:pt x="1662" y="2014"/>
                    </a:lnTo>
                    <a:lnTo>
                      <a:pt x="1668" y="2014"/>
                    </a:lnTo>
                    <a:lnTo>
                      <a:pt x="1483" y="1894"/>
                    </a:lnTo>
                    <a:lnTo>
                      <a:pt x="1303" y="1762"/>
                    </a:lnTo>
                    <a:lnTo>
                      <a:pt x="1130" y="1618"/>
                    </a:lnTo>
                    <a:lnTo>
                      <a:pt x="957" y="1463"/>
                    </a:lnTo>
                    <a:lnTo>
                      <a:pt x="957" y="1463"/>
                    </a:lnTo>
                    <a:close/>
                  </a:path>
                </a:pathLst>
              </a:custGeom>
              <a:solidFill>
                <a:schemeClr val="accent2"/>
              </a:solidFill>
              <a:ln w="9525">
                <a:noFill/>
                <a:round/>
                <a:headEnd/>
                <a:tailEnd/>
              </a:ln>
            </p:spPr>
            <p:txBody>
              <a:bodyPr/>
              <a:lstStyle/>
              <a:p>
                <a:pPr>
                  <a:defRPr/>
                </a:pPr>
                <a:endParaRPr lang="ru-RU"/>
              </a:p>
            </p:txBody>
          </p:sp>
          <p:sp>
            <p:nvSpPr>
              <p:cNvPr id="9" name="Rectangle 116"/>
              <p:cNvSpPr>
                <a:spLocks noChangeArrowheads="1"/>
              </p:cNvSpPr>
              <p:nvPr/>
            </p:nvSpPr>
            <p:spPr bwMode="hidden">
              <a:xfrm rot="-2488720">
                <a:off x="1988" y="1919"/>
                <a:ext cx="1353"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10" name="Rectangle 117"/>
              <p:cNvSpPr>
                <a:spLocks noChangeArrowheads="1"/>
              </p:cNvSpPr>
              <p:nvPr/>
            </p:nvSpPr>
            <p:spPr bwMode="hidden">
              <a:xfrm rot="-5087790">
                <a:off x="1964" y="2613"/>
                <a:ext cx="2217"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11" name="Rectangle 118"/>
              <p:cNvSpPr>
                <a:spLocks noChangeArrowheads="1"/>
              </p:cNvSpPr>
              <p:nvPr/>
            </p:nvSpPr>
            <p:spPr bwMode="hidden">
              <a:xfrm rot="-3417299">
                <a:off x="1008" y="2705"/>
                <a:ext cx="2678"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12" name="Rectangle 119"/>
              <p:cNvSpPr>
                <a:spLocks noChangeArrowheads="1"/>
              </p:cNvSpPr>
              <p:nvPr/>
            </p:nvSpPr>
            <p:spPr bwMode="hidden">
              <a:xfrm rot="-835848">
                <a:off x="688" y="1748"/>
                <a:ext cx="2390" cy="17"/>
              </a:xfrm>
              <a:prstGeom prst="rect">
                <a:avLst/>
              </a:prstGeom>
              <a:solidFill>
                <a:schemeClr val="accent2"/>
              </a:solidFill>
              <a:ln w="9525">
                <a:noFill/>
                <a:miter lim="800000"/>
                <a:headEnd/>
                <a:tailEnd/>
              </a:ln>
              <a:effectLst/>
            </p:spPr>
            <p:txBody>
              <a:bodyPr wrap="none" anchor="ctr"/>
              <a:lstStyle/>
              <a:p>
                <a:pPr>
                  <a:defRPr/>
                </a:pPr>
                <a:endParaRPr lang="ru-RU"/>
              </a:p>
            </p:txBody>
          </p:sp>
          <p:grpSp>
            <p:nvGrpSpPr>
              <p:cNvPr id="13" name="Group 120"/>
              <p:cNvGrpSpPr>
                <a:grpSpLocks noChangeAspect="1"/>
              </p:cNvGrpSpPr>
              <p:nvPr/>
            </p:nvGrpSpPr>
            <p:grpSpPr bwMode="auto">
              <a:xfrm>
                <a:off x="3053" y="1326"/>
                <a:ext cx="259" cy="299"/>
                <a:chOff x="3042" y="1265"/>
                <a:chExt cx="367" cy="424"/>
              </a:xfrm>
            </p:grpSpPr>
            <p:sp>
              <p:nvSpPr>
                <p:cNvPr id="14" name="Oval 121"/>
                <p:cNvSpPr>
                  <a:spLocks noChangeAspect="1" noChangeArrowheads="1"/>
                </p:cNvSpPr>
                <p:nvPr userDrawn="1"/>
              </p:nvSpPr>
              <p:spPr bwMode="hidden">
                <a:xfrm rot="2828979">
                  <a:off x="2982" y="1467"/>
                  <a:ext cx="282" cy="162"/>
                </a:xfrm>
                <a:prstGeom prst="ellipse">
                  <a:avLst/>
                </a:prstGeom>
                <a:gradFill rotWithShape="0">
                  <a:gsLst>
                    <a:gs pos="0">
                      <a:schemeClr val="accent2"/>
                    </a:gs>
                    <a:gs pos="100000">
                      <a:schemeClr val="accent2">
                        <a:gamma/>
                        <a:tint val="84706"/>
                        <a:invGamma/>
                      </a:schemeClr>
                    </a:gs>
                  </a:gsLst>
                  <a:lin ang="5400000" scaled="1"/>
                </a:gradFill>
                <a:ln w="9525">
                  <a:noFill/>
                  <a:round/>
                  <a:headEnd/>
                  <a:tailEnd/>
                </a:ln>
                <a:effectLst/>
              </p:spPr>
              <p:txBody>
                <a:bodyPr wrap="none" anchor="ctr"/>
                <a:lstStyle/>
                <a:p>
                  <a:pPr>
                    <a:defRPr/>
                  </a:pPr>
                  <a:endParaRPr lang="ru-RU"/>
                </a:p>
              </p:txBody>
            </p:sp>
            <p:sp>
              <p:nvSpPr>
                <p:cNvPr id="15" name="Freeform 122"/>
                <p:cNvSpPr>
                  <a:spLocks noChangeAspect="1"/>
                </p:cNvSpPr>
                <p:nvPr userDrawn="1"/>
              </p:nvSpPr>
              <p:spPr bwMode="hidden">
                <a:xfrm>
                  <a:off x="3070" y="1374"/>
                  <a:ext cx="225" cy="221"/>
                </a:xfrm>
                <a:custGeom>
                  <a:avLst/>
                  <a:gdLst/>
                  <a:ahLst/>
                  <a:cxnLst>
                    <a:cxn ang="0">
                      <a:pos x="227" y="134"/>
                    </a:cxn>
                    <a:cxn ang="0">
                      <a:pos x="203" y="144"/>
                    </a:cxn>
                    <a:cxn ang="0">
                      <a:pos x="179" y="138"/>
                    </a:cxn>
                    <a:cxn ang="0">
                      <a:pos x="149" y="126"/>
                    </a:cxn>
                    <a:cxn ang="0">
                      <a:pos x="126" y="102"/>
                    </a:cxn>
                    <a:cxn ang="0">
                      <a:pos x="102" y="72"/>
                    </a:cxn>
                    <a:cxn ang="0">
                      <a:pos x="84" y="48"/>
                    </a:cxn>
                    <a:cxn ang="0">
                      <a:pos x="78" y="24"/>
                    </a:cxn>
                    <a:cxn ang="0">
                      <a:pos x="84" y="0"/>
                    </a:cxn>
                    <a:cxn ang="0">
                      <a:pos x="84" y="0"/>
                    </a:cxn>
                    <a:cxn ang="0">
                      <a:pos x="78" y="0"/>
                    </a:cxn>
                    <a:cxn ang="0">
                      <a:pos x="18" y="60"/>
                    </a:cxn>
                    <a:cxn ang="0">
                      <a:pos x="0" y="90"/>
                    </a:cxn>
                    <a:cxn ang="0">
                      <a:pos x="0" y="120"/>
                    </a:cxn>
                    <a:cxn ang="0">
                      <a:pos x="12" y="156"/>
                    </a:cxn>
                    <a:cxn ang="0">
                      <a:pos x="36" y="192"/>
                    </a:cxn>
                    <a:cxn ang="0">
                      <a:pos x="66" y="216"/>
                    </a:cxn>
                    <a:cxn ang="0">
                      <a:pos x="96" y="222"/>
                    </a:cxn>
                    <a:cxn ang="0">
                      <a:pos x="126" y="222"/>
                    </a:cxn>
                    <a:cxn ang="0">
                      <a:pos x="155" y="210"/>
                    </a:cxn>
                    <a:cxn ang="0">
                      <a:pos x="227" y="138"/>
                    </a:cxn>
                    <a:cxn ang="0">
                      <a:pos x="227" y="134"/>
                    </a:cxn>
                  </a:cxnLst>
                  <a:rect l="0" t="0" r="r" b="b"/>
                  <a:pathLst>
                    <a:path w="227" h="222">
                      <a:moveTo>
                        <a:pt x="227" y="134"/>
                      </a:moveTo>
                      <a:lnTo>
                        <a:pt x="203" y="144"/>
                      </a:lnTo>
                      <a:lnTo>
                        <a:pt x="179" y="138"/>
                      </a:lnTo>
                      <a:lnTo>
                        <a:pt x="149" y="126"/>
                      </a:lnTo>
                      <a:lnTo>
                        <a:pt x="126" y="102"/>
                      </a:lnTo>
                      <a:lnTo>
                        <a:pt x="102" y="72"/>
                      </a:lnTo>
                      <a:lnTo>
                        <a:pt x="84" y="48"/>
                      </a:lnTo>
                      <a:lnTo>
                        <a:pt x="78" y="24"/>
                      </a:lnTo>
                      <a:lnTo>
                        <a:pt x="84" y="0"/>
                      </a:lnTo>
                      <a:lnTo>
                        <a:pt x="84" y="0"/>
                      </a:lnTo>
                      <a:lnTo>
                        <a:pt x="78" y="0"/>
                      </a:lnTo>
                      <a:lnTo>
                        <a:pt x="18" y="60"/>
                      </a:lnTo>
                      <a:lnTo>
                        <a:pt x="0" y="90"/>
                      </a:lnTo>
                      <a:lnTo>
                        <a:pt x="0" y="120"/>
                      </a:lnTo>
                      <a:lnTo>
                        <a:pt x="12" y="156"/>
                      </a:lnTo>
                      <a:lnTo>
                        <a:pt x="36" y="192"/>
                      </a:lnTo>
                      <a:lnTo>
                        <a:pt x="66" y="216"/>
                      </a:lnTo>
                      <a:lnTo>
                        <a:pt x="96" y="222"/>
                      </a:lnTo>
                      <a:lnTo>
                        <a:pt x="126" y="222"/>
                      </a:lnTo>
                      <a:lnTo>
                        <a:pt x="155" y="210"/>
                      </a:lnTo>
                      <a:lnTo>
                        <a:pt x="227" y="138"/>
                      </a:lnTo>
                      <a:lnTo>
                        <a:pt x="227" y="134"/>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16" name="Freeform 123"/>
                <p:cNvSpPr>
                  <a:spLocks noChangeAspect="1"/>
                </p:cNvSpPr>
                <p:nvPr userDrawn="1"/>
              </p:nvSpPr>
              <p:spPr bwMode="hidden">
                <a:xfrm>
                  <a:off x="3144" y="1366"/>
                  <a:ext cx="162" cy="156"/>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17" name="Freeform 124"/>
                <p:cNvSpPr>
                  <a:spLocks noChangeAspect="1"/>
                </p:cNvSpPr>
                <p:nvPr userDrawn="1"/>
              </p:nvSpPr>
              <p:spPr bwMode="hidden">
                <a:xfrm>
                  <a:off x="3201" y="1272"/>
                  <a:ext cx="203" cy="199"/>
                </a:xfrm>
                <a:custGeom>
                  <a:avLst/>
                  <a:gdLst/>
                  <a:ahLst/>
                  <a:cxnLst>
                    <a:cxn ang="0">
                      <a:pos x="179" y="18"/>
                    </a:cxn>
                    <a:cxn ang="0">
                      <a:pos x="197" y="48"/>
                    </a:cxn>
                    <a:cxn ang="0">
                      <a:pos x="203" y="60"/>
                    </a:cxn>
                    <a:cxn ang="0">
                      <a:pos x="197" y="66"/>
                    </a:cxn>
                    <a:cxn ang="0">
                      <a:pos x="65" y="192"/>
                    </a:cxn>
                    <a:cxn ang="0">
                      <a:pos x="59" y="198"/>
                    </a:cxn>
                    <a:cxn ang="0">
                      <a:pos x="47" y="192"/>
                    </a:cxn>
                    <a:cxn ang="0">
                      <a:pos x="17" y="174"/>
                    </a:cxn>
                    <a:cxn ang="0">
                      <a:pos x="0" y="150"/>
                    </a:cxn>
                    <a:cxn ang="0">
                      <a:pos x="0" y="126"/>
                    </a:cxn>
                    <a:cxn ang="0">
                      <a:pos x="131" y="0"/>
                    </a:cxn>
                    <a:cxn ang="0">
                      <a:pos x="155" y="0"/>
                    </a:cxn>
                    <a:cxn ang="0">
                      <a:pos x="179" y="18"/>
                    </a:cxn>
                    <a:cxn ang="0">
                      <a:pos x="179" y="18"/>
                    </a:cxn>
                  </a:cxnLst>
                  <a:rect l="0" t="0" r="r" b="b"/>
                  <a:pathLst>
                    <a:path w="203" h="198">
                      <a:moveTo>
                        <a:pt x="179" y="18"/>
                      </a:moveTo>
                      <a:lnTo>
                        <a:pt x="197" y="48"/>
                      </a:lnTo>
                      <a:lnTo>
                        <a:pt x="203" y="60"/>
                      </a:lnTo>
                      <a:lnTo>
                        <a:pt x="197" y="66"/>
                      </a:lnTo>
                      <a:lnTo>
                        <a:pt x="65" y="192"/>
                      </a:lnTo>
                      <a:lnTo>
                        <a:pt x="59" y="198"/>
                      </a:lnTo>
                      <a:lnTo>
                        <a:pt x="47" y="192"/>
                      </a:lnTo>
                      <a:lnTo>
                        <a:pt x="17" y="174"/>
                      </a:lnTo>
                      <a:lnTo>
                        <a:pt x="0" y="150"/>
                      </a:lnTo>
                      <a:lnTo>
                        <a:pt x="0" y="126"/>
                      </a:lnTo>
                      <a:lnTo>
                        <a:pt x="131" y="0"/>
                      </a:lnTo>
                      <a:lnTo>
                        <a:pt x="155" y="0"/>
                      </a:lnTo>
                      <a:lnTo>
                        <a:pt x="179" y="18"/>
                      </a:lnTo>
                      <a:lnTo>
                        <a:pt x="179" y="18"/>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18" name="Freeform 125"/>
                <p:cNvSpPr>
                  <a:spLocks noChangeAspect="1"/>
                </p:cNvSpPr>
                <p:nvPr userDrawn="1"/>
              </p:nvSpPr>
              <p:spPr bwMode="hidden">
                <a:xfrm>
                  <a:off x="3330" y="1265"/>
                  <a:ext cx="79" cy="74"/>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grpSp>
        </p:grpSp>
      </p:grpSp>
      <p:grpSp>
        <p:nvGrpSpPr>
          <p:cNvPr id="128" name="Group 2"/>
          <p:cNvGrpSpPr>
            <a:grpSpLocks/>
          </p:cNvGrpSpPr>
          <p:nvPr/>
        </p:nvGrpSpPr>
        <p:grpSpPr bwMode="auto">
          <a:xfrm>
            <a:off x="-609600" y="762000"/>
            <a:ext cx="7542213" cy="6029325"/>
            <a:chOff x="-384" y="480"/>
            <a:chExt cx="4751" cy="3798"/>
          </a:xfrm>
        </p:grpSpPr>
        <p:grpSp>
          <p:nvGrpSpPr>
            <p:cNvPr id="129" name="Group 3"/>
            <p:cNvGrpSpPr>
              <a:grpSpLocks/>
            </p:cNvGrpSpPr>
            <p:nvPr/>
          </p:nvGrpSpPr>
          <p:grpSpPr bwMode="auto">
            <a:xfrm>
              <a:off x="-384" y="480"/>
              <a:ext cx="4751" cy="3798"/>
              <a:chOff x="0" y="522"/>
              <a:chExt cx="4751" cy="3798"/>
            </a:xfrm>
          </p:grpSpPr>
          <p:grpSp>
            <p:nvGrpSpPr>
              <p:cNvPr id="143" name="Group 4"/>
              <p:cNvGrpSpPr>
                <a:grpSpLocks/>
              </p:cNvGrpSpPr>
              <p:nvPr userDrawn="1"/>
            </p:nvGrpSpPr>
            <p:grpSpPr bwMode="auto">
              <a:xfrm>
                <a:off x="0" y="522"/>
                <a:ext cx="4751" cy="3794"/>
                <a:chOff x="0" y="522"/>
                <a:chExt cx="4751" cy="3794"/>
              </a:xfrm>
            </p:grpSpPr>
            <p:sp>
              <p:nvSpPr>
                <p:cNvPr id="157" name="Freeform 5"/>
                <p:cNvSpPr>
                  <a:spLocks/>
                </p:cNvSpPr>
                <p:nvPr userDrawn="1"/>
              </p:nvSpPr>
              <p:spPr bwMode="hidden">
                <a:xfrm>
                  <a:off x="628" y="1241"/>
                  <a:ext cx="3281" cy="3075"/>
                </a:xfrm>
                <a:custGeom>
                  <a:avLst/>
                  <a:gdLst/>
                  <a:ahLst/>
                  <a:cxnLst>
                    <a:cxn ang="0">
                      <a:pos x="502" y="1990"/>
                    </a:cxn>
                    <a:cxn ang="0">
                      <a:pos x="186" y="1474"/>
                    </a:cxn>
                    <a:cxn ang="0">
                      <a:pos x="66" y="1169"/>
                    </a:cxn>
                    <a:cxn ang="0">
                      <a:pos x="12" y="875"/>
                    </a:cxn>
                    <a:cxn ang="0">
                      <a:pos x="18" y="611"/>
                    </a:cxn>
                    <a:cxn ang="0">
                      <a:pos x="84" y="389"/>
                    </a:cxn>
                    <a:cxn ang="0">
                      <a:pos x="209" y="216"/>
                    </a:cxn>
                    <a:cxn ang="0">
                      <a:pos x="508" y="42"/>
                    </a:cxn>
                    <a:cxn ang="0">
                      <a:pos x="891" y="6"/>
                    </a:cxn>
                    <a:cxn ang="0">
                      <a:pos x="1334" y="102"/>
                    </a:cxn>
                    <a:cxn ang="0">
                      <a:pos x="1806" y="324"/>
                    </a:cxn>
                    <a:cxn ang="0">
                      <a:pos x="2272" y="659"/>
                    </a:cxn>
                    <a:cxn ang="0">
                      <a:pos x="2769" y="1187"/>
                    </a:cxn>
                    <a:cxn ang="0">
                      <a:pos x="3085" y="1702"/>
                    </a:cxn>
                    <a:cxn ang="0">
                      <a:pos x="3205" y="2008"/>
                    </a:cxn>
                    <a:cxn ang="0">
                      <a:pos x="3259" y="2302"/>
                    </a:cxn>
                    <a:cxn ang="0">
                      <a:pos x="3253" y="2565"/>
                    </a:cxn>
                    <a:cxn ang="0">
                      <a:pos x="3187" y="2781"/>
                    </a:cxn>
                    <a:cxn ang="0">
                      <a:pos x="3068" y="2961"/>
                    </a:cxn>
                    <a:cxn ang="0">
                      <a:pos x="2918" y="3075"/>
                    </a:cxn>
                    <a:cxn ang="0">
                      <a:pos x="3068" y="2967"/>
                    </a:cxn>
                    <a:cxn ang="0">
                      <a:pos x="3193" y="2787"/>
                    </a:cxn>
                    <a:cxn ang="0">
                      <a:pos x="3259" y="2565"/>
                    </a:cxn>
                    <a:cxn ang="0">
                      <a:pos x="3265" y="2302"/>
                    </a:cxn>
                    <a:cxn ang="0">
                      <a:pos x="3211" y="2008"/>
                    </a:cxn>
                    <a:cxn ang="0">
                      <a:pos x="3091" y="1702"/>
                    </a:cxn>
                    <a:cxn ang="0">
                      <a:pos x="2775" y="1181"/>
                    </a:cxn>
                    <a:cxn ang="0">
                      <a:pos x="2278" y="653"/>
                    </a:cxn>
                    <a:cxn ang="0">
                      <a:pos x="1806" y="318"/>
                    </a:cxn>
                    <a:cxn ang="0">
                      <a:pos x="1334" y="96"/>
                    </a:cxn>
                    <a:cxn ang="0">
                      <a:pos x="891" y="0"/>
                    </a:cxn>
                    <a:cxn ang="0">
                      <a:pos x="502" y="36"/>
                    </a:cxn>
                    <a:cxn ang="0">
                      <a:pos x="204" y="210"/>
                    </a:cxn>
                    <a:cxn ang="0">
                      <a:pos x="78" y="389"/>
                    </a:cxn>
                    <a:cxn ang="0">
                      <a:pos x="12" y="611"/>
                    </a:cxn>
                    <a:cxn ang="0">
                      <a:pos x="6" y="875"/>
                    </a:cxn>
                    <a:cxn ang="0">
                      <a:pos x="60" y="1169"/>
                    </a:cxn>
                    <a:cxn ang="0">
                      <a:pos x="180" y="1474"/>
                    </a:cxn>
                    <a:cxn ang="0">
                      <a:pos x="353" y="1786"/>
                    </a:cxn>
                    <a:cxn ang="0">
                      <a:pos x="849" y="2380"/>
                    </a:cxn>
                    <a:cxn ang="0">
                      <a:pos x="1244" y="2709"/>
                    </a:cxn>
                    <a:cxn ang="0">
                      <a:pos x="1656" y="2961"/>
                    </a:cxn>
                    <a:cxn ang="0">
                      <a:pos x="1937" y="3075"/>
                    </a:cxn>
                    <a:cxn ang="0">
                      <a:pos x="1525" y="2889"/>
                    </a:cxn>
                    <a:cxn ang="0">
                      <a:pos x="1118" y="2607"/>
                    </a:cxn>
                    <a:cxn ang="0">
                      <a:pos x="849" y="2380"/>
                    </a:cxn>
                  </a:cxnLst>
                  <a:rect l="0" t="0" r="r" b="b"/>
                  <a:pathLst>
                    <a:path w="3271" h="3075">
                      <a:moveTo>
                        <a:pt x="849" y="2380"/>
                      </a:moveTo>
                      <a:lnTo>
                        <a:pt x="664" y="2188"/>
                      </a:lnTo>
                      <a:lnTo>
                        <a:pt x="502" y="1990"/>
                      </a:lnTo>
                      <a:lnTo>
                        <a:pt x="359" y="1786"/>
                      </a:lnTo>
                      <a:lnTo>
                        <a:pt x="239" y="1576"/>
                      </a:lnTo>
                      <a:lnTo>
                        <a:pt x="186" y="1474"/>
                      </a:lnTo>
                      <a:lnTo>
                        <a:pt x="138" y="1373"/>
                      </a:lnTo>
                      <a:lnTo>
                        <a:pt x="102" y="1271"/>
                      </a:lnTo>
                      <a:lnTo>
                        <a:pt x="66" y="1169"/>
                      </a:lnTo>
                      <a:lnTo>
                        <a:pt x="42" y="1067"/>
                      </a:lnTo>
                      <a:lnTo>
                        <a:pt x="24" y="971"/>
                      </a:lnTo>
                      <a:lnTo>
                        <a:pt x="12" y="875"/>
                      </a:lnTo>
                      <a:lnTo>
                        <a:pt x="6" y="779"/>
                      </a:lnTo>
                      <a:lnTo>
                        <a:pt x="6" y="695"/>
                      </a:lnTo>
                      <a:lnTo>
                        <a:pt x="18" y="611"/>
                      </a:lnTo>
                      <a:lnTo>
                        <a:pt x="30" y="533"/>
                      </a:lnTo>
                      <a:lnTo>
                        <a:pt x="54" y="461"/>
                      </a:lnTo>
                      <a:lnTo>
                        <a:pt x="84" y="389"/>
                      </a:lnTo>
                      <a:lnTo>
                        <a:pt x="120" y="330"/>
                      </a:lnTo>
                      <a:lnTo>
                        <a:pt x="162" y="270"/>
                      </a:lnTo>
                      <a:lnTo>
                        <a:pt x="209" y="216"/>
                      </a:lnTo>
                      <a:lnTo>
                        <a:pt x="299" y="144"/>
                      </a:lnTo>
                      <a:lnTo>
                        <a:pt x="395" y="84"/>
                      </a:lnTo>
                      <a:lnTo>
                        <a:pt x="508" y="42"/>
                      </a:lnTo>
                      <a:lnTo>
                        <a:pt x="628" y="18"/>
                      </a:lnTo>
                      <a:lnTo>
                        <a:pt x="754" y="6"/>
                      </a:lnTo>
                      <a:lnTo>
                        <a:pt x="891" y="6"/>
                      </a:lnTo>
                      <a:lnTo>
                        <a:pt x="1035" y="24"/>
                      </a:lnTo>
                      <a:lnTo>
                        <a:pt x="1184" y="60"/>
                      </a:lnTo>
                      <a:lnTo>
                        <a:pt x="1334" y="102"/>
                      </a:lnTo>
                      <a:lnTo>
                        <a:pt x="1489" y="162"/>
                      </a:lnTo>
                      <a:lnTo>
                        <a:pt x="1644" y="240"/>
                      </a:lnTo>
                      <a:lnTo>
                        <a:pt x="1806" y="324"/>
                      </a:lnTo>
                      <a:lnTo>
                        <a:pt x="1961" y="425"/>
                      </a:lnTo>
                      <a:lnTo>
                        <a:pt x="2117" y="533"/>
                      </a:lnTo>
                      <a:lnTo>
                        <a:pt x="2272" y="659"/>
                      </a:lnTo>
                      <a:lnTo>
                        <a:pt x="2422" y="797"/>
                      </a:lnTo>
                      <a:lnTo>
                        <a:pt x="2607" y="989"/>
                      </a:lnTo>
                      <a:lnTo>
                        <a:pt x="2769" y="1187"/>
                      </a:lnTo>
                      <a:lnTo>
                        <a:pt x="2912" y="1391"/>
                      </a:lnTo>
                      <a:lnTo>
                        <a:pt x="3032" y="1600"/>
                      </a:lnTo>
                      <a:lnTo>
                        <a:pt x="3085" y="1702"/>
                      </a:lnTo>
                      <a:lnTo>
                        <a:pt x="3133" y="1804"/>
                      </a:lnTo>
                      <a:lnTo>
                        <a:pt x="3169" y="1906"/>
                      </a:lnTo>
                      <a:lnTo>
                        <a:pt x="3205" y="2008"/>
                      </a:lnTo>
                      <a:lnTo>
                        <a:pt x="3229" y="2110"/>
                      </a:lnTo>
                      <a:lnTo>
                        <a:pt x="3247" y="2206"/>
                      </a:lnTo>
                      <a:lnTo>
                        <a:pt x="3259" y="2302"/>
                      </a:lnTo>
                      <a:lnTo>
                        <a:pt x="3265" y="2398"/>
                      </a:lnTo>
                      <a:lnTo>
                        <a:pt x="3265" y="2482"/>
                      </a:lnTo>
                      <a:lnTo>
                        <a:pt x="3253" y="2565"/>
                      </a:lnTo>
                      <a:lnTo>
                        <a:pt x="3241" y="2643"/>
                      </a:lnTo>
                      <a:lnTo>
                        <a:pt x="3217" y="2715"/>
                      </a:lnTo>
                      <a:lnTo>
                        <a:pt x="3187" y="2781"/>
                      </a:lnTo>
                      <a:lnTo>
                        <a:pt x="3157" y="2847"/>
                      </a:lnTo>
                      <a:lnTo>
                        <a:pt x="3115" y="2907"/>
                      </a:lnTo>
                      <a:lnTo>
                        <a:pt x="3068" y="2961"/>
                      </a:lnTo>
                      <a:lnTo>
                        <a:pt x="3068" y="2961"/>
                      </a:lnTo>
                      <a:lnTo>
                        <a:pt x="2996" y="3021"/>
                      </a:lnTo>
                      <a:lnTo>
                        <a:pt x="2918" y="3075"/>
                      </a:lnTo>
                      <a:lnTo>
                        <a:pt x="2930" y="3075"/>
                      </a:lnTo>
                      <a:lnTo>
                        <a:pt x="3002" y="3027"/>
                      </a:lnTo>
                      <a:lnTo>
                        <a:pt x="3068" y="2967"/>
                      </a:lnTo>
                      <a:lnTo>
                        <a:pt x="3115" y="2913"/>
                      </a:lnTo>
                      <a:lnTo>
                        <a:pt x="3157" y="2853"/>
                      </a:lnTo>
                      <a:lnTo>
                        <a:pt x="3193" y="2787"/>
                      </a:lnTo>
                      <a:lnTo>
                        <a:pt x="3223" y="2721"/>
                      </a:lnTo>
                      <a:lnTo>
                        <a:pt x="3247" y="2643"/>
                      </a:lnTo>
                      <a:lnTo>
                        <a:pt x="3259" y="2565"/>
                      </a:lnTo>
                      <a:lnTo>
                        <a:pt x="3271" y="2482"/>
                      </a:lnTo>
                      <a:lnTo>
                        <a:pt x="3271" y="2398"/>
                      </a:lnTo>
                      <a:lnTo>
                        <a:pt x="3265" y="2302"/>
                      </a:lnTo>
                      <a:lnTo>
                        <a:pt x="3253" y="2206"/>
                      </a:lnTo>
                      <a:lnTo>
                        <a:pt x="3235" y="2110"/>
                      </a:lnTo>
                      <a:lnTo>
                        <a:pt x="3211" y="2008"/>
                      </a:lnTo>
                      <a:lnTo>
                        <a:pt x="3175" y="1906"/>
                      </a:lnTo>
                      <a:lnTo>
                        <a:pt x="3139" y="1804"/>
                      </a:lnTo>
                      <a:lnTo>
                        <a:pt x="3091" y="1702"/>
                      </a:lnTo>
                      <a:lnTo>
                        <a:pt x="3038" y="1594"/>
                      </a:lnTo>
                      <a:lnTo>
                        <a:pt x="2918" y="1391"/>
                      </a:lnTo>
                      <a:lnTo>
                        <a:pt x="2775" y="1181"/>
                      </a:lnTo>
                      <a:lnTo>
                        <a:pt x="2613" y="983"/>
                      </a:lnTo>
                      <a:lnTo>
                        <a:pt x="2428" y="791"/>
                      </a:lnTo>
                      <a:lnTo>
                        <a:pt x="2278" y="653"/>
                      </a:lnTo>
                      <a:lnTo>
                        <a:pt x="2123" y="527"/>
                      </a:lnTo>
                      <a:lnTo>
                        <a:pt x="1967" y="419"/>
                      </a:lnTo>
                      <a:lnTo>
                        <a:pt x="1806" y="318"/>
                      </a:lnTo>
                      <a:lnTo>
                        <a:pt x="1650" y="234"/>
                      </a:lnTo>
                      <a:lnTo>
                        <a:pt x="1489" y="156"/>
                      </a:lnTo>
                      <a:lnTo>
                        <a:pt x="1334" y="96"/>
                      </a:lnTo>
                      <a:lnTo>
                        <a:pt x="1184" y="54"/>
                      </a:lnTo>
                      <a:lnTo>
                        <a:pt x="1035" y="18"/>
                      </a:lnTo>
                      <a:lnTo>
                        <a:pt x="891" y="0"/>
                      </a:lnTo>
                      <a:lnTo>
                        <a:pt x="754" y="0"/>
                      </a:lnTo>
                      <a:lnTo>
                        <a:pt x="622" y="12"/>
                      </a:lnTo>
                      <a:lnTo>
                        <a:pt x="502" y="36"/>
                      </a:lnTo>
                      <a:lnTo>
                        <a:pt x="395" y="78"/>
                      </a:lnTo>
                      <a:lnTo>
                        <a:pt x="293" y="138"/>
                      </a:lnTo>
                      <a:lnTo>
                        <a:pt x="204" y="210"/>
                      </a:lnTo>
                      <a:lnTo>
                        <a:pt x="156" y="264"/>
                      </a:lnTo>
                      <a:lnTo>
                        <a:pt x="114" y="324"/>
                      </a:lnTo>
                      <a:lnTo>
                        <a:pt x="78" y="389"/>
                      </a:lnTo>
                      <a:lnTo>
                        <a:pt x="48" y="461"/>
                      </a:lnTo>
                      <a:lnTo>
                        <a:pt x="30" y="533"/>
                      </a:lnTo>
                      <a:lnTo>
                        <a:pt x="12" y="611"/>
                      </a:lnTo>
                      <a:lnTo>
                        <a:pt x="6" y="695"/>
                      </a:lnTo>
                      <a:lnTo>
                        <a:pt x="0" y="779"/>
                      </a:lnTo>
                      <a:lnTo>
                        <a:pt x="6" y="875"/>
                      </a:lnTo>
                      <a:lnTo>
                        <a:pt x="18" y="971"/>
                      </a:lnTo>
                      <a:lnTo>
                        <a:pt x="36" y="1067"/>
                      </a:lnTo>
                      <a:lnTo>
                        <a:pt x="60" y="1169"/>
                      </a:lnTo>
                      <a:lnTo>
                        <a:pt x="96" y="1271"/>
                      </a:lnTo>
                      <a:lnTo>
                        <a:pt x="132" y="1373"/>
                      </a:lnTo>
                      <a:lnTo>
                        <a:pt x="180" y="1474"/>
                      </a:lnTo>
                      <a:lnTo>
                        <a:pt x="233" y="1582"/>
                      </a:lnTo>
                      <a:lnTo>
                        <a:pt x="287" y="1684"/>
                      </a:lnTo>
                      <a:lnTo>
                        <a:pt x="353" y="1786"/>
                      </a:lnTo>
                      <a:lnTo>
                        <a:pt x="496" y="1990"/>
                      </a:lnTo>
                      <a:lnTo>
                        <a:pt x="664" y="2188"/>
                      </a:lnTo>
                      <a:lnTo>
                        <a:pt x="849" y="2380"/>
                      </a:lnTo>
                      <a:lnTo>
                        <a:pt x="981" y="2500"/>
                      </a:lnTo>
                      <a:lnTo>
                        <a:pt x="1112" y="2607"/>
                      </a:lnTo>
                      <a:lnTo>
                        <a:pt x="1244" y="2709"/>
                      </a:lnTo>
                      <a:lnTo>
                        <a:pt x="1381" y="2805"/>
                      </a:lnTo>
                      <a:lnTo>
                        <a:pt x="1519" y="2889"/>
                      </a:lnTo>
                      <a:lnTo>
                        <a:pt x="1656" y="2961"/>
                      </a:lnTo>
                      <a:lnTo>
                        <a:pt x="1788" y="3021"/>
                      </a:lnTo>
                      <a:lnTo>
                        <a:pt x="1926" y="3075"/>
                      </a:lnTo>
                      <a:lnTo>
                        <a:pt x="1937" y="3075"/>
                      </a:lnTo>
                      <a:lnTo>
                        <a:pt x="1800" y="3021"/>
                      </a:lnTo>
                      <a:lnTo>
                        <a:pt x="1662" y="2961"/>
                      </a:lnTo>
                      <a:lnTo>
                        <a:pt x="1525" y="2889"/>
                      </a:lnTo>
                      <a:lnTo>
                        <a:pt x="1387" y="2805"/>
                      </a:lnTo>
                      <a:lnTo>
                        <a:pt x="1250" y="2709"/>
                      </a:lnTo>
                      <a:lnTo>
                        <a:pt x="1118" y="2607"/>
                      </a:lnTo>
                      <a:lnTo>
                        <a:pt x="981" y="2500"/>
                      </a:lnTo>
                      <a:lnTo>
                        <a:pt x="849" y="2380"/>
                      </a:lnTo>
                      <a:lnTo>
                        <a:pt x="849" y="2380"/>
                      </a:lnTo>
                      <a:close/>
                    </a:path>
                  </a:pathLst>
                </a:custGeom>
                <a:solidFill>
                  <a:schemeClr val="accent2"/>
                </a:solidFill>
                <a:ln w="9525">
                  <a:noFill/>
                  <a:round/>
                  <a:headEnd/>
                  <a:tailEnd/>
                </a:ln>
              </p:spPr>
              <p:txBody>
                <a:bodyPr/>
                <a:lstStyle/>
                <a:p>
                  <a:pPr>
                    <a:defRPr/>
                  </a:pPr>
                  <a:endParaRPr lang="ru-RU"/>
                </a:p>
              </p:txBody>
            </p:sp>
            <p:grpSp>
              <p:nvGrpSpPr>
                <p:cNvPr id="158" name="Group 6"/>
                <p:cNvGrpSpPr>
                  <a:grpSpLocks/>
                </p:cNvGrpSpPr>
                <p:nvPr userDrawn="1"/>
              </p:nvGrpSpPr>
              <p:grpSpPr bwMode="auto">
                <a:xfrm>
                  <a:off x="0" y="522"/>
                  <a:ext cx="4751" cy="3794"/>
                  <a:chOff x="0" y="522"/>
                  <a:chExt cx="4751" cy="3794"/>
                </a:xfrm>
              </p:grpSpPr>
              <p:sp>
                <p:nvSpPr>
                  <p:cNvPr id="159" name="Freeform 7"/>
                  <p:cNvSpPr>
                    <a:spLocks/>
                  </p:cNvSpPr>
                  <p:nvPr userDrawn="1"/>
                </p:nvSpPr>
                <p:spPr bwMode="hidden">
                  <a:xfrm>
                    <a:off x="400" y="815"/>
                    <a:ext cx="3964" cy="3501"/>
                  </a:xfrm>
                  <a:custGeom>
                    <a:avLst/>
                    <a:gdLst/>
                    <a:ahLst/>
                    <a:cxnLst>
                      <a:cxn ang="0">
                        <a:pos x="3946" y="2860"/>
                      </a:cxn>
                      <a:cxn ang="0">
                        <a:pos x="3910" y="2614"/>
                      </a:cxn>
                      <a:cxn ang="0">
                        <a:pos x="3839" y="2368"/>
                      </a:cxn>
                      <a:cxn ang="0">
                        <a:pos x="3731" y="2110"/>
                      </a:cxn>
                      <a:cxn ang="0">
                        <a:pos x="3593" y="1853"/>
                      </a:cxn>
                      <a:cxn ang="0">
                        <a:pos x="3432" y="1595"/>
                      </a:cxn>
                      <a:cxn ang="0">
                        <a:pos x="3241" y="1343"/>
                      </a:cxn>
                      <a:cxn ang="0">
                        <a:pos x="3025" y="1103"/>
                      </a:cxn>
                      <a:cxn ang="0">
                        <a:pos x="2721" y="815"/>
                      </a:cxn>
                      <a:cxn ang="0">
                        <a:pos x="2332" y="522"/>
                      </a:cxn>
                      <a:cxn ang="0">
                        <a:pos x="1943" y="288"/>
                      </a:cxn>
                      <a:cxn ang="0">
                        <a:pos x="1555" y="126"/>
                      </a:cxn>
                      <a:cxn ang="0">
                        <a:pos x="1184" y="24"/>
                      </a:cxn>
                      <a:cxn ang="0">
                        <a:pos x="837" y="0"/>
                      </a:cxn>
                      <a:cxn ang="0">
                        <a:pos x="526" y="48"/>
                      </a:cxn>
                      <a:cxn ang="0">
                        <a:pos x="263" y="174"/>
                      </a:cxn>
                      <a:cxn ang="0">
                        <a:pos x="114" y="312"/>
                      </a:cxn>
                      <a:cxn ang="0">
                        <a:pos x="0" y="486"/>
                      </a:cxn>
                      <a:cxn ang="0">
                        <a:pos x="72" y="372"/>
                      </a:cxn>
                      <a:cxn ang="0">
                        <a:pos x="269" y="174"/>
                      </a:cxn>
                      <a:cxn ang="0">
                        <a:pos x="526" y="48"/>
                      </a:cxn>
                      <a:cxn ang="0">
                        <a:pos x="837" y="6"/>
                      </a:cxn>
                      <a:cxn ang="0">
                        <a:pos x="1184" y="30"/>
                      </a:cxn>
                      <a:cxn ang="0">
                        <a:pos x="1555" y="132"/>
                      </a:cxn>
                      <a:cxn ang="0">
                        <a:pos x="1943" y="294"/>
                      </a:cxn>
                      <a:cxn ang="0">
                        <a:pos x="2332" y="528"/>
                      </a:cxn>
                      <a:cxn ang="0">
                        <a:pos x="2715" y="821"/>
                      </a:cxn>
                      <a:cxn ang="0">
                        <a:pos x="3127" y="1223"/>
                      </a:cxn>
                      <a:cxn ang="0">
                        <a:pos x="3336" y="1469"/>
                      </a:cxn>
                      <a:cxn ang="0">
                        <a:pos x="3510" y="1727"/>
                      </a:cxn>
                      <a:cxn ang="0">
                        <a:pos x="3665" y="1984"/>
                      </a:cxn>
                      <a:cxn ang="0">
                        <a:pos x="3785" y="2236"/>
                      </a:cxn>
                      <a:cxn ang="0">
                        <a:pos x="3875" y="2494"/>
                      </a:cxn>
                      <a:cxn ang="0">
                        <a:pos x="3934" y="2740"/>
                      </a:cxn>
                      <a:cxn ang="0">
                        <a:pos x="3952" y="2973"/>
                      </a:cxn>
                      <a:cxn ang="0">
                        <a:pos x="3922" y="3255"/>
                      </a:cxn>
                      <a:cxn ang="0">
                        <a:pos x="3833" y="3501"/>
                      </a:cxn>
                      <a:cxn ang="0">
                        <a:pos x="3886" y="3387"/>
                      </a:cxn>
                      <a:cxn ang="0">
                        <a:pos x="3946" y="3123"/>
                      </a:cxn>
                      <a:cxn ang="0">
                        <a:pos x="3952" y="2973"/>
                      </a:cxn>
                    </a:cxnLst>
                    <a:rect l="0" t="0" r="r" b="b"/>
                    <a:pathLst>
                      <a:path w="3952" h="3501">
                        <a:moveTo>
                          <a:pt x="3952" y="2973"/>
                        </a:moveTo>
                        <a:lnTo>
                          <a:pt x="3946" y="2860"/>
                        </a:lnTo>
                        <a:lnTo>
                          <a:pt x="3934" y="2740"/>
                        </a:lnTo>
                        <a:lnTo>
                          <a:pt x="3910" y="2614"/>
                        </a:lnTo>
                        <a:lnTo>
                          <a:pt x="3875" y="2494"/>
                        </a:lnTo>
                        <a:lnTo>
                          <a:pt x="3839" y="2368"/>
                        </a:lnTo>
                        <a:lnTo>
                          <a:pt x="3785" y="2236"/>
                        </a:lnTo>
                        <a:lnTo>
                          <a:pt x="3731" y="2110"/>
                        </a:lnTo>
                        <a:lnTo>
                          <a:pt x="3665" y="1978"/>
                        </a:lnTo>
                        <a:lnTo>
                          <a:pt x="3593" y="1853"/>
                        </a:lnTo>
                        <a:lnTo>
                          <a:pt x="3516" y="1721"/>
                        </a:lnTo>
                        <a:lnTo>
                          <a:pt x="3432" y="1595"/>
                        </a:lnTo>
                        <a:lnTo>
                          <a:pt x="3336" y="1469"/>
                        </a:lnTo>
                        <a:lnTo>
                          <a:pt x="3241" y="1343"/>
                        </a:lnTo>
                        <a:lnTo>
                          <a:pt x="3133" y="1223"/>
                        </a:lnTo>
                        <a:lnTo>
                          <a:pt x="3025" y="1103"/>
                        </a:lnTo>
                        <a:lnTo>
                          <a:pt x="2906" y="983"/>
                        </a:lnTo>
                        <a:lnTo>
                          <a:pt x="2721" y="815"/>
                        </a:lnTo>
                        <a:lnTo>
                          <a:pt x="2529" y="660"/>
                        </a:lnTo>
                        <a:lnTo>
                          <a:pt x="2332" y="522"/>
                        </a:lnTo>
                        <a:lnTo>
                          <a:pt x="2141" y="396"/>
                        </a:lnTo>
                        <a:lnTo>
                          <a:pt x="1943" y="288"/>
                        </a:lnTo>
                        <a:lnTo>
                          <a:pt x="1746" y="198"/>
                        </a:lnTo>
                        <a:lnTo>
                          <a:pt x="1555" y="126"/>
                        </a:lnTo>
                        <a:lnTo>
                          <a:pt x="1363" y="66"/>
                        </a:lnTo>
                        <a:lnTo>
                          <a:pt x="1184" y="24"/>
                        </a:lnTo>
                        <a:lnTo>
                          <a:pt x="1005" y="6"/>
                        </a:lnTo>
                        <a:lnTo>
                          <a:pt x="837" y="0"/>
                        </a:lnTo>
                        <a:lnTo>
                          <a:pt x="676" y="12"/>
                        </a:lnTo>
                        <a:lnTo>
                          <a:pt x="526" y="48"/>
                        </a:lnTo>
                        <a:lnTo>
                          <a:pt x="389" y="102"/>
                        </a:lnTo>
                        <a:lnTo>
                          <a:pt x="263" y="174"/>
                        </a:lnTo>
                        <a:lnTo>
                          <a:pt x="155" y="264"/>
                        </a:lnTo>
                        <a:lnTo>
                          <a:pt x="114" y="312"/>
                        </a:lnTo>
                        <a:lnTo>
                          <a:pt x="72" y="366"/>
                        </a:lnTo>
                        <a:lnTo>
                          <a:pt x="0" y="486"/>
                        </a:lnTo>
                        <a:lnTo>
                          <a:pt x="0" y="498"/>
                        </a:lnTo>
                        <a:lnTo>
                          <a:pt x="72" y="372"/>
                        </a:lnTo>
                        <a:lnTo>
                          <a:pt x="161" y="264"/>
                        </a:lnTo>
                        <a:lnTo>
                          <a:pt x="269" y="174"/>
                        </a:lnTo>
                        <a:lnTo>
                          <a:pt x="395" y="102"/>
                        </a:lnTo>
                        <a:lnTo>
                          <a:pt x="526" y="48"/>
                        </a:lnTo>
                        <a:lnTo>
                          <a:pt x="676" y="18"/>
                        </a:lnTo>
                        <a:lnTo>
                          <a:pt x="837" y="6"/>
                        </a:lnTo>
                        <a:lnTo>
                          <a:pt x="1005" y="6"/>
                        </a:lnTo>
                        <a:lnTo>
                          <a:pt x="1184" y="30"/>
                        </a:lnTo>
                        <a:lnTo>
                          <a:pt x="1363" y="72"/>
                        </a:lnTo>
                        <a:lnTo>
                          <a:pt x="1555" y="132"/>
                        </a:lnTo>
                        <a:lnTo>
                          <a:pt x="1746" y="204"/>
                        </a:lnTo>
                        <a:lnTo>
                          <a:pt x="1943" y="294"/>
                        </a:lnTo>
                        <a:lnTo>
                          <a:pt x="2135" y="402"/>
                        </a:lnTo>
                        <a:lnTo>
                          <a:pt x="2332" y="528"/>
                        </a:lnTo>
                        <a:lnTo>
                          <a:pt x="2523" y="666"/>
                        </a:lnTo>
                        <a:lnTo>
                          <a:pt x="2715" y="821"/>
                        </a:lnTo>
                        <a:lnTo>
                          <a:pt x="2900" y="989"/>
                        </a:lnTo>
                        <a:lnTo>
                          <a:pt x="3127" y="1223"/>
                        </a:lnTo>
                        <a:lnTo>
                          <a:pt x="3235" y="1349"/>
                        </a:lnTo>
                        <a:lnTo>
                          <a:pt x="3336" y="1469"/>
                        </a:lnTo>
                        <a:lnTo>
                          <a:pt x="3426" y="1595"/>
                        </a:lnTo>
                        <a:lnTo>
                          <a:pt x="3510" y="1727"/>
                        </a:lnTo>
                        <a:lnTo>
                          <a:pt x="3593" y="1853"/>
                        </a:lnTo>
                        <a:lnTo>
                          <a:pt x="3665" y="1984"/>
                        </a:lnTo>
                        <a:lnTo>
                          <a:pt x="3731" y="2110"/>
                        </a:lnTo>
                        <a:lnTo>
                          <a:pt x="3785" y="2236"/>
                        </a:lnTo>
                        <a:lnTo>
                          <a:pt x="3833" y="2368"/>
                        </a:lnTo>
                        <a:lnTo>
                          <a:pt x="3875" y="2494"/>
                        </a:lnTo>
                        <a:lnTo>
                          <a:pt x="3910" y="2614"/>
                        </a:lnTo>
                        <a:lnTo>
                          <a:pt x="3934" y="2740"/>
                        </a:lnTo>
                        <a:lnTo>
                          <a:pt x="3946" y="2860"/>
                        </a:lnTo>
                        <a:lnTo>
                          <a:pt x="3952" y="2973"/>
                        </a:lnTo>
                        <a:lnTo>
                          <a:pt x="3946" y="3123"/>
                        </a:lnTo>
                        <a:lnTo>
                          <a:pt x="3922" y="3255"/>
                        </a:lnTo>
                        <a:lnTo>
                          <a:pt x="3886" y="3387"/>
                        </a:lnTo>
                        <a:lnTo>
                          <a:pt x="3833" y="3501"/>
                        </a:lnTo>
                        <a:lnTo>
                          <a:pt x="3833" y="3501"/>
                        </a:lnTo>
                        <a:lnTo>
                          <a:pt x="3886" y="3387"/>
                        </a:lnTo>
                        <a:lnTo>
                          <a:pt x="3928" y="3255"/>
                        </a:lnTo>
                        <a:lnTo>
                          <a:pt x="3946" y="3123"/>
                        </a:lnTo>
                        <a:lnTo>
                          <a:pt x="3952" y="2973"/>
                        </a:lnTo>
                        <a:lnTo>
                          <a:pt x="3952" y="2973"/>
                        </a:lnTo>
                        <a:close/>
                      </a:path>
                    </a:pathLst>
                  </a:custGeom>
                  <a:solidFill>
                    <a:schemeClr val="accent2"/>
                  </a:solidFill>
                  <a:ln w="9525">
                    <a:noFill/>
                    <a:round/>
                    <a:headEnd/>
                    <a:tailEnd/>
                  </a:ln>
                </p:spPr>
                <p:txBody>
                  <a:bodyPr/>
                  <a:lstStyle/>
                  <a:p>
                    <a:pPr>
                      <a:defRPr/>
                    </a:pPr>
                    <a:endParaRPr lang="ru-RU"/>
                  </a:p>
                </p:txBody>
              </p:sp>
              <p:sp>
                <p:nvSpPr>
                  <p:cNvPr id="160" name="Freeform 8"/>
                  <p:cNvSpPr>
                    <a:spLocks/>
                  </p:cNvSpPr>
                  <p:nvPr userDrawn="1"/>
                </p:nvSpPr>
                <p:spPr bwMode="hidden">
                  <a:xfrm>
                    <a:off x="406" y="953"/>
                    <a:ext cx="3803" cy="3363"/>
                  </a:xfrm>
                  <a:custGeom>
                    <a:avLst/>
                    <a:gdLst/>
                    <a:ahLst/>
                    <a:cxnLst>
                      <a:cxn ang="0">
                        <a:pos x="676" y="2416"/>
                      </a:cxn>
                      <a:cxn ang="0">
                        <a:pos x="419" y="2062"/>
                      </a:cxn>
                      <a:cxn ang="0">
                        <a:pos x="215" y="1703"/>
                      </a:cxn>
                      <a:cxn ang="0">
                        <a:pos x="78" y="1343"/>
                      </a:cxn>
                      <a:cxn ang="0">
                        <a:pos x="12" y="1001"/>
                      </a:cxn>
                      <a:cxn ang="0">
                        <a:pos x="18" y="701"/>
                      </a:cxn>
                      <a:cxn ang="0">
                        <a:pos x="96" y="450"/>
                      </a:cxn>
                      <a:cxn ang="0">
                        <a:pos x="239" y="246"/>
                      </a:cxn>
                      <a:cxn ang="0">
                        <a:pos x="580" y="48"/>
                      </a:cxn>
                      <a:cxn ang="0">
                        <a:pos x="1028" y="6"/>
                      </a:cxn>
                      <a:cxn ang="0">
                        <a:pos x="1543" y="120"/>
                      </a:cxn>
                      <a:cxn ang="0">
                        <a:pos x="2087" y="378"/>
                      </a:cxn>
                      <a:cxn ang="0">
                        <a:pos x="2631" y="773"/>
                      </a:cxn>
                      <a:cxn ang="0">
                        <a:pos x="3115" y="1265"/>
                      </a:cxn>
                      <a:cxn ang="0">
                        <a:pos x="3378" y="1625"/>
                      </a:cxn>
                      <a:cxn ang="0">
                        <a:pos x="3582" y="1984"/>
                      </a:cxn>
                      <a:cxn ang="0">
                        <a:pos x="3719" y="2344"/>
                      </a:cxn>
                      <a:cxn ang="0">
                        <a:pos x="3785" y="2686"/>
                      </a:cxn>
                      <a:cxn ang="0">
                        <a:pos x="3749" y="3105"/>
                      </a:cxn>
                      <a:cxn ang="0">
                        <a:pos x="3629" y="3363"/>
                      </a:cxn>
                      <a:cxn ang="0">
                        <a:pos x="3779" y="2967"/>
                      </a:cxn>
                      <a:cxn ang="0">
                        <a:pos x="3791" y="2794"/>
                      </a:cxn>
                      <a:cxn ang="0">
                        <a:pos x="3749" y="2458"/>
                      </a:cxn>
                      <a:cxn ang="0">
                        <a:pos x="3635" y="2104"/>
                      </a:cxn>
                      <a:cxn ang="0">
                        <a:pos x="3456" y="1739"/>
                      </a:cxn>
                      <a:cxn ang="0">
                        <a:pos x="3211" y="1385"/>
                      </a:cxn>
                      <a:cxn ang="0">
                        <a:pos x="2804" y="929"/>
                      </a:cxn>
                      <a:cxn ang="0">
                        <a:pos x="2272" y="492"/>
                      </a:cxn>
                      <a:cxn ang="0">
                        <a:pos x="1722" y="192"/>
                      </a:cxn>
                      <a:cxn ang="0">
                        <a:pos x="1190" y="24"/>
                      </a:cxn>
                      <a:cxn ang="0">
                        <a:pos x="717" y="12"/>
                      </a:cxn>
                      <a:cxn ang="0">
                        <a:pos x="335" y="162"/>
                      </a:cxn>
                      <a:cxn ang="0">
                        <a:pos x="132" y="378"/>
                      </a:cxn>
                      <a:cxn ang="0">
                        <a:pos x="36" y="612"/>
                      </a:cxn>
                      <a:cxn ang="0">
                        <a:pos x="0" y="893"/>
                      </a:cxn>
                      <a:cxn ang="0">
                        <a:pos x="42" y="1229"/>
                      </a:cxn>
                      <a:cxn ang="0">
                        <a:pos x="161" y="1583"/>
                      </a:cxn>
                      <a:cxn ang="0">
                        <a:pos x="341" y="1942"/>
                      </a:cxn>
                      <a:cxn ang="0">
                        <a:pos x="580" y="2302"/>
                      </a:cxn>
                      <a:cxn ang="0">
                        <a:pos x="987" y="2758"/>
                      </a:cxn>
                      <a:cxn ang="0">
                        <a:pos x="1596" y="3237"/>
                      </a:cxn>
                      <a:cxn ang="0">
                        <a:pos x="1596" y="3237"/>
                      </a:cxn>
                      <a:cxn ang="0">
                        <a:pos x="993" y="2758"/>
                      </a:cxn>
                    </a:cxnLst>
                    <a:rect l="0" t="0" r="r" b="b"/>
                    <a:pathLst>
                      <a:path w="3791" h="3363">
                        <a:moveTo>
                          <a:pt x="993" y="2758"/>
                        </a:moveTo>
                        <a:lnTo>
                          <a:pt x="777" y="2536"/>
                        </a:lnTo>
                        <a:lnTo>
                          <a:pt x="676" y="2416"/>
                        </a:lnTo>
                        <a:lnTo>
                          <a:pt x="586" y="2302"/>
                        </a:lnTo>
                        <a:lnTo>
                          <a:pt x="496" y="2182"/>
                        </a:lnTo>
                        <a:lnTo>
                          <a:pt x="419" y="2062"/>
                        </a:lnTo>
                        <a:lnTo>
                          <a:pt x="341" y="1942"/>
                        </a:lnTo>
                        <a:lnTo>
                          <a:pt x="275" y="1822"/>
                        </a:lnTo>
                        <a:lnTo>
                          <a:pt x="215" y="1703"/>
                        </a:lnTo>
                        <a:lnTo>
                          <a:pt x="161" y="1583"/>
                        </a:lnTo>
                        <a:lnTo>
                          <a:pt x="114" y="1463"/>
                        </a:lnTo>
                        <a:lnTo>
                          <a:pt x="78" y="1343"/>
                        </a:lnTo>
                        <a:lnTo>
                          <a:pt x="48" y="1229"/>
                        </a:lnTo>
                        <a:lnTo>
                          <a:pt x="24" y="1115"/>
                        </a:lnTo>
                        <a:lnTo>
                          <a:pt x="12" y="1001"/>
                        </a:lnTo>
                        <a:lnTo>
                          <a:pt x="6" y="893"/>
                        </a:lnTo>
                        <a:lnTo>
                          <a:pt x="12" y="797"/>
                        </a:lnTo>
                        <a:lnTo>
                          <a:pt x="18" y="701"/>
                        </a:lnTo>
                        <a:lnTo>
                          <a:pt x="42" y="612"/>
                        </a:lnTo>
                        <a:lnTo>
                          <a:pt x="66" y="528"/>
                        </a:lnTo>
                        <a:lnTo>
                          <a:pt x="96" y="450"/>
                        </a:lnTo>
                        <a:lnTo>
                          <a:pt x="138" y="378"/>
                        </a:lnTo>
                        <a:lnTo>
                          <a:pt x="185" y="306"/>
                        </a:lnTo>
                        <a:lnTo>
                          <a:pt x="239" y="246"/>
                        </a:lnTo>
                        <a:lnTo>
                          <a:pt x="341" y="162"/>
                        </a:lnTo>
                        <a:lnTo>
                          <a:pt x="454" y="96"/>
                        </a:lnTo>
                        <a:lnTo>
                          <a:pt x="580" y="48"/>
                        </a:lnTo>
                        <a:lnTo>
                          <a:pt x="723" y="18"/>
                        </a:lnTo>
                        <a:lnTo>
                          <a:pt x="867" y="6"/>
                        </a:lnTo>
                        <a:lnTo>
                          <a:pt x="1028" y="6"/>
                        </a:lnTo>
                        <a:lnTo>
                          <a:pt x="1196" y="30"/>
                        </a:lnTo>
                        <a:lnTo>
                          <a:pt x="1363" y="66"/>
                        </a:lnTo>
                        <a:lnTo>
                          <a:pt x="1543" y="120"/>
                        </a:lnTo>
                        <a:lnTo>
                          <a:pt x="1722" y="192"/>
                        </a:lnTo>
                        <a:lnTo>
                          <a:pt x="1901" y="282"/>
                        </a:lnTo>
                        <a:lnTo>
                          <a:pt x="2087" y="378"/>
                        </a:lnTo>
                        <a:lnTo>
                          <a:pt x="2272" y="498"/>
                        </a:lnTo>
                        <a:lnTo>
                          <a:pt x="2451" y="624"/>
                        </a:lnTo>
                        <a:lnTo>
                          <a:pt x="2631" y="773"/>
                        </a:lnTo>
                        <a:lnTo>
                          <a:pt x="2804" y="929"/>
                        </a:lnTo>
                        <a:lnTo>
                          <a:pt x="3019" y="1151"/>
                        </a:lnTo>
                        <a:lnTo>
                          <a:pt x="3115" y="1265"/>
                        </a:lnTo>
                        <a:lnTo>
                          <a:pt x="3211" y="1385"/>
                        </a:lnTo>
                        <a:lnTo>
                          <a:pt x="3295" y="1505"/>
                        </a:lnTo>
                        <a:lnTo>
                          <a:pt x="3378" y="1625"/>
                        </a:lnTo>
                        <a:lnTo>
                          <a:pt x="3450" y="1745"/>
                        </a:lnTo>
                        <a:lnTo>
                          <a:pt x="3522" y="1864"/>
                        </a:lnTo>
                        <a:lnTo>
                          <a:pt x="3582" y="1984"/>
                        </a:lnTo>
                        <a:lnTo>
                          <a:pt x="3635" y="2104"/>
                        </a:lnTo>
                        <a:lnTo>
                          <a:pt x="3677" y="2224"/>
                        </a:lnTo>
                        <a:lnTo>
                          <a:pt x="3719" y="2344"/>
                        </a:lnTo>
                        <a:lnTo>
                          <a:pt x="3749" y="2458"/>
                        </a:lnTo>
                        <a:lnTo>
                          <a:pt x="3773" y="2572"/>
                        </a:lnTo>
                        <a:lnTo>
                          <a:pt x="3785" y="2686"/>
                        </a:lnTo>
                        <a:lnTo>
                          <a:pt x="3791" y="2794"/>
                        </a:lnTo>
                        <a:lnTo>
                          <a:pt x="3779" y="2955"/>
                        </a:lnTo>
                        <a:lnTo>
                          <a:pt x="3749" y="3105"/>
                        </a:lnTo>
                        <a:lnTo>
                          <a:pt x="3695" y="3243"/>
                        </a:lnTo>
                        <a:lnTo>
                          <a:pt x="3623" y="3363"/>
                        </a:lnTo>
                        <a:lnTo>
                          <a:pt x="3629" y="3363"/>
                        </a:lnTo>
                        <a:lnTo>
                          <a:pt x="3701" y="3243"/>
                        </a:lnTo>
                        <a:lnTo>
                          <a:pt x="3749" y="3111"/>
                        </a:lnTo>
                        <a:lnTo>
                          <a:pt x="3779" y="2967"/>
                        </a:lnTo>
                        <a:lnTo>
                          <a:pt x="3791" y="2806"/>
                        </a:lnTo>
                        <a:lnTo>
                          <a:pt x="3791" y="2800"/>
                        </a:lnTo>
                        <a:lnTo>
                          <a:pt x="3791" y="2794"/>
                        </a:lnTo>
                        <a:lnTo>
                          <a:pt x="3785" y="2686"/>
                        </a:lnTo>
                        <a:lnTo>
                          <a:pt x="3773" y="2572"/>
                        </a:lnTo>
                        <a:lnTo>
                          <a:pt x="3749" y="2458"/>
                        </a:lnTo>
                        <a:lnTo>
                          <a:pt x="3719" y="2338"/>
                        </a:lnTo>
                        <a:lnTo>
                          <a:pt x="3683" y="2224"/>
                        </a:lnTo>
                        <a:lnTo>
                          <a:pt x="3635" y="2104"/>
                        </a:lnTo>
                        <a:lnTo>
                          <a:pt x="3582" y="1984"/>
                        </a:lnTo>
                        <a:lnTo>
                          <a:pt x="3522" y="1864"/>
                        </a:lnTo>
                        <a:lnTo>
                          <a:pt x="3456" y="1739"/>
                        </a:lnTo>
                        <a:lnTo>
                          <a:pt x="3378" y="1619"/>
                        </a:lnTo>
                        <a:lnTo>
                          <a:pt x="3300" y="1499"/>
                        </a:lnTo>
                        <a:lnTo>
                          <a:pt x="3211" y="1385"/>
                        </a:lnTo>
                        <a:lnTo>
                          <a:pt x="3121" y="1265"/>
                        </a:lnTo>
                        <a:lnTo>
                          <a:pt x="3019" y="1151"/>
                        </a:lnTo>
                        <a:lnTo>
                          <a:pt x="2804" y="929"/>
                        </a:lnTo>
                        <a:lnTo>
                          <a:pt x="2631" y="767"/>
                        </a:lnTo>
                        <a:lnTo>
                          <a:pt x="2451" y="624"/>
                        </a:lnTo>
                        <a:lnTo>
                          <a:pt x="2272" y="492"/>
                        </a:lnTo>
                        <a:lnTo>
                          <a:pt x="2087" y="378"/>
                        </a:lnTo>
                        <a:lnTo>
                          <a:pt x="1901" y="276"/>
                        </a:lnTo>
                        <a:lnTo>
                          <a:pt x="1722" y="192"/>
                        </a:lnTo>
                        <a:lnTo>
                          <a:pt x="1543" y="120"/>
                        </a:lnTo>
                        <a:lnTo>
                          <a:pt x="1363" y="66"/>
                        </a:lnTo>
                        <a:lnTo>
                          <a:pt x="1190" y="24"/>
                        </a:lnTo>
                        <a:lnTo>
                          <a:pt x="1028" y="6"/>
                        </a:lnTo>
                        <a:lnTo>
                          <a:pt x="867" y="0"/>
                        </a:lnTo>
                        <a:lnTo>
                          <a:pt x="717" y="12"/>
                        </a:lnTo>
                        <a:lnTo>
                          <a:pt x="580" y="42"/>
                        </a:lnTo>
                        <a:lnTo>
                          <a:pt x="448" y="90"/>
                        </a:lnTo>
                        <a:lnTo>
                          <a:pt x="335" y="162"/>
                        </a:lnTo>
                        <a:lnTo>
                          <a:pt x="233" y="246"/>
                        </a:lnTo>
                        <a:lnTo>
                          <a:pt x="179" y="306"/>
                        </a:lnTo>
                        <a:lnTo>
                          <a:pt x="132" y="378"/>
                        </a:lnTo>
                        <a:lnTo>
                          <a:pt x="90" y="450"/>
                        </a:lnTo>
                        <a:lnTo>
                          <a:pt x="60" y="528"/>
                        </a:lnTo>
                        <a:lnTo>
                          <a:pt x="36" y="612"/>
                        </a:lnTo>
                        <a:lnTo>
                          <a:pt x="12" y="701"/>
                        </a:lnTo>
                        <a:lnTo>
                          <a:pt x="6" y="797"/>
                        </a:lnTo>
                        <a:lnTo>
                          <a:pt x="0" y="893"/>
                        </a:lnTo>
                        <a:lnTo>
                          <a:pt x="6" y="1001"/>
                        </a:lnTo>
                        <a:lnTo>
                          <a:pt x="24" y="1115"/>
                        </a:lnTo>
                        <a:lnTo>
                          <a:pt x="42" y="1229"/>
                        </a:lnTo>
                        <a:lnTo>
                          <a:pt x="78" y="1343"/>
                        </a:lnTo>
                        <a:lnTo>
                          <a:pt x="114" y="1463"/>
                        </a:lnTo>
                        <a:lnTo>
                          <a:pt x="161" y="1583"/>
                        </a:lnTo>
                        <a:lnTo>
                          <a:pt x="215" y="1703"/>
                        </a:lnTo>
                        <a:lnTo>
                          <a:pt x="275" y="1822"/>
                        </a:lnTo>
                        <a:lnTo>
                          <a:pt x="341" y="1942"/>
                        </a:lnTo>
                        <a:lnTo>
                          <a:pt x="413" y="2062"/>
                        </a:lnTo>
                        <a:lnTo>
                          <a:pt x="496" y="2182"/>
                        </a:lnTo>
                        <a:lnTo>
                          <a:pt x="580" y="2302"/>
                        </a:lnTo>
                        <a:lnTo>
                          <a:pt x="676" y="2422"/>
                        </a:lnTo>
                        <a:lnTo>
                          <a:pt x="771" y="2536"/>
                        </a:lnTo>
                        <a:lnTo>
                          <a:pt x="987" y="2758"/>
                        </a:lnTo>
                        <a:lnTo>
                          <a:pt x="1184" y="2931"/>
                        </a:lnTo>
                        <a:lnTo>
                          <a:pt x="1387" y="3093"/>
                        </a:lnTo>
                        <a:lnTo>
                          <a:pt x="1596" y="3237"/>
                        </a:lnTo>
                        <a:lnTo>
                          <a:pt x="1800" y="3363"/>
                        </a:lnTo>
                        <a:lnTo>
                          <a:pt x="1806" y="3363"/>
                        </a:lnTo>
                        <a:lnTo>
                          <a:pt x="1596" y="3237"/>
                        </a:lnTo>
                        <a:lnTo>
                          <a:pt x="1393" y="3093"/>
                        </a:lnTo>
                        <a:lnTo>
                          <a:pt x="1190" y="2931"/>
                        </a:lnTo>
                        <a:lnTo>
                          <a:pt x="993" y="2758"/>
                        </a:lnTo>
                        <a:lnTo>
                          <a:pt x="993" y="2758"/>
                        </a:lnTo>
                        <a:close/>
                      </a:path>
                    </a:pathLst>
                  </a:custGeom>
                  <a:solidFill>
                    <a:schemeClr val="accent2"/>
                  </a:solidFill>
                  <a:ln w="9525">
                    <a:noFill/>
                    <a:round/>
                    <a:headEnd/>
                    <a:tailEnd/>
                  </a:ln>
                </p:spPr>
                <p:txBody>
                  <a:bodyPr/>
                  <a:lstStyle/>
                  <a:p>
                    <a:pPr>
                      <a:defRPr/>
                    </a:pPr>
                    <a:endParaRPr lang="ru-RU"/>
                  </a:p>
                </p:txBody>
              </p:sp>
              <p:sp>
                <p:nvSpPr>
                  <p:cNvPr id="161" name="Freeform 9"/>
                  <p:cNvSpPr>
                    <a:spLocks/>
                  </p:cNvSpPr>
                  <p:nvPr userDrawn="1"/>
                </p:nvSpPr>
                <p:spPr bwMode="hidden">
                  <a:xfrm>
                    <a:off x="514" y="1091"/>
                    <a:ext cx="3538" cy="3225"/>
                  </a:xfrm>
                  <a:custGeom>
                    <a:avLst/>
                    <a:gdLst/>
                    <a:ahLst/>
                    <a:cxnLst>
                      <a:cxn ang="0">
                        <a:pos x="538" y="2146"/>
                      </a:cxn>
                      <a:cxn ang="0">
                        <a:pos x="317" y="1816"/>
                      </a:cxn>
                      <a:cxn ang="0">
                        <a:pos x="149" y="1481"/>
                      </a:cxn>
                      <a:cxn ang="0">
                        <a:pos x="41" y="1151"/>
                      </a:cxn>
                      <a:cxn ang="0">
                        <a:pos x="0" y="839"/>
                      </a:cxn>
                      <a:cxn ang="0">
                        <a:pos x="30" y="575"/>
                      </a:cxn>
                      <a:cxn ang="0">
                        <a:pos x="125" y="354"/>
                      </a:cxn>
                      <a:cxn ang="0">
                        <a:pos x="317" y="150"/>
                      </a:cxn>
                      <a:cxn ang="0">
                        <a:pos x="669" y="12"/>
                      </a:cxn>
                      <a:cxn ang="0">
                        <a:pos x="1112" y="24"/>
                      </a:cxn>
                      <a:cxn ang="0">
                        <a:pos x="1608" y="174"/>
                      </a:cxn>
                      <a:cxn ang="0">
                        <a:pos x="2116" y="456"/>
                      </a:cxn>
                      <a:cxn ang="0">
                        <a:pos x="2613" y="857"/>
                      </a:cxn>
                      <a:cxn ang="0">
                        <a:pos x="3073" y="1391"/>
                      </a:cxn>
                      <a:cxn ang="0">
                        <a:pos x="3276" y="1726"/>
                      </a:cxn>
                      <a:cxn ang="0">
                        <a:pos x="3426" y="2062"/>
                      </a:cxn>
                      <a:cxn ang="0">
                        <a:pos x="3509" y="2386"/>
                      </a:cxn>
                      <a:cxn ang="0">
                        <a:pos x="3521" y="2680"/>
                      </a:cxn>
                      <a:cxn ang="0">
                        <a:pos x="3474" y="2931"/>
                      </a:cxn>
                      <a:cxn ang="0">
                        <a:pos x="3360" y="3141"/>
                      </a:cxn>
                      <a:cxn ang="0">
                        <a:pos x="3282" y="3225"/>
                      </a:cxn>
                      <a:cxn ang="0">
                        <a:pos x="3312" y="3201"/>
                      </a:cxn>
                      <a:cxn ang="0">
                        <a:pos x="3444" y="3009"/>
                      </a:cxn>
                      <a:cxn ang="0">
                        <a:pos x="3515" y="2769"/>
                      </a:cxn>
                      <a:cxn ang="0">
                        <a:pos x="3521" y="2488"/>
                      </a:cxn>
                      <a:cxn ang="0">
                        <a:pos x="3462" y="2170"/>
                      </a:cxn>
                      <a:cxn ang="0">
                        <a:pos x="3336" y="1834"/>
                      </a:cxn>
                      <a:cxn ang="0">
                        <a:pos x="3145" y="1499"/>
                      </a:cxn>
                      <a:cxn ang="0">
                        <a:pos x="2816" y="1061"/>
                      </a:cxn>
                      <a:cxn ang="0">
                        <a:pos x="2284" y="575"/>
                      </a:cxn>
                      <a:cxn ang="0">
                        <a:pos x="1775" y="252"/>
                      </a:cxn>
                      <a:cxn ang="0">
                        <a:pos x="1273" y="60"/>
                      </a:cxn>
                      <a:cxn ang="0">
                        <a:pos x="807" y="0"/>
                      </a:cxn>
                      <a:cxn ang="0">
                        <a:pos x="418" y="84"/>
                      </a:cxn>
                      <a:cxn ang="0">
                        <a:pos x="167" y="288"/>
                      </a:cxn>
                      <a:cxn ang="0">
                        <a:pos x="53" y="498"/>
                      </a:cxn>
                      <a:cxn ang="0">
                        <a:pos x="0" y="749"/>
                      </a:cxn>
                      <a:cxn ang="0">
                        <a:pos x="18" y="1043"/>
                      </a:cxn>
                      <a:cxn ang="0">
                        <a:pos x="101" y="1373"/>
                      </a:cxn>
                      <a:cxn ang="0">
                        <a:pos x="251" y="1708"/>
                      </a:cxn>
                      <a:cxn ang="0">
                        <a:pos x="454" y="2038"/>
                      </a:cxn>
                      <a:cxn ang="0">
                        <a:pos x="914" y="2572"/>
                      </a:cxn>
                      <a:cxn ang="0">
                        <a:pos x="1255" y="2865"/>
                      </a:cxn>
                      <a:cxn ang="0">
                        <a:pos x="1608" y="3099"/>
                      </a:cxn>
                      <a:cxn ang="0">
                        <a:pos x="1853" y="3225"/>
                      </a:cxn>
                      <a:cxn ang="0">
                        <a:pos x="1494" y="3027"/>
                      </a:cxn>
                      <a:cxn ang="0">
                        <a:pos x="1142" y="2769"/>
                      </a:cxn>
                    </a:cxnLst>
                    <a:rect l="0" t="0" r="r" b="b"/>
                    <a:pathLst>
                      <a:path w="3527" h="3225">
                        <a:moveTo>
                          <a:pt x="914" y="2572"/>
                        </a:moveTo>
                        <a:lnTo>
                          <a:pt x="717" y="2362"/>
                        </a:lnTo>
                        <a:lnTo>
                          <a:pt x="538" y="2146"/>
                        </a:lnTo>
                        <a:lnTo>
                          <a:pt x="460" y="2038"/>
                        </a:lnTo>
                        <a:lnTo>
                          <a:pt x="382" y="1930"/>
                        </a:lnTo>
                        <a:lnTo>
                          <a:pt x="317" y="1816"/>
                        </a:lnTo>
                        <a:lnTo>
                          <a:pt x="251" y="1702"/>
                        </a:lnTo>
                        <a:lnTo>
                          <a:pt x="197" y="1589"/>
                        </a:lnTo>
                        <a:lnTo>
                          <a:pt x="149" y="1481"/>
                        </a:lnTo>
                        <a:lnTo>
                          <a:pt x="107" y="1367"/>
                        </a:lnTo>
                        <a:lnTo>
                          <a:pt x="71" y="1259"/>
                        </a:lnTo>
                        <a:lnTo>
                          <a:pt x="41" y="1151"/>
                        </a:lnTo>
                        <a:lnTo>
                          <a:pt x="18" y="1043"/>
                        </a:lnTo>
                        <a:lnTo>
                          <a:pt x="6" y="941"/>
                        </a:lnTo>
                        <a:lnTo>
                          <a:pt x="0" y="839"/>
                        </a:lnTo>
                        <a:lnTo>
                          <a:pt x="6" y="749"/>
                        </a:lnTo>
                        <a:lnTo>
                          <a:pt x="12" y="659"/>
                        </a:lnTo>
                        <a:lnTo>
                          <a:pt x="30" y="575"/>
                        </a:lnTo>
                        <a:lnTo>
                          <a:pt x="59" y="498"/>
                        </a:lnTo>
                        <a:lnTo>
                          <a:pt x="89" y="420"/>
                        </a:lnTo>
                        <a:lnTo>
                          <a:pt x="125" y="354"/>
                        </a:lnTo>
                        <a:lnTo>
                          <a:pt x="173" y="288"/>
                        </a:lnTo>
                        <a:lnTo>
                          <a:pt x="221" y="228"/>
                        </a:lnTo>
                        <a:lnTo>
                          <a:pt x="317" y="150"/>
                        </a:lnTo>
                        <a:lnTo>
                          <a:pt x="424" y="90"/>
                        </a:lnTo>
                        <a:lnTo>
                          <a:pt x="544" y="42"/>
                        </a:lnTo>
                        <a:lnTo>
                          <a:pt x="669" y="12"/>
                        </a:lnTo>
                        <a:lnTo>
                          <a:pt x="813" y="0"/>
                        </a:lnTo>
                        <a:lnTo>
                          <a:pt x="956" y="6"/>
                        </a:lnTo>
                        <a:lnTo>
                          <a:pt x="1112" y="24"/>
                        </a:lnTo>
                        <a:lnTo>
                          <a:pt x="1273" y="60"/>
                        </a:lnTo>
                        <a:lnTo>
                          <a:pt x="1441" y="114"/>
                        </a:lnTo>
                        <a:lnTo>
                          <a:pt x="1608" y="174"/>
                        </a:lnTo>
                        <a:lnTo>
                          <a:pt x="1775" y="258"/>
                        </a:lnTo>
                        <a:lnTo>
                          <a:pt x="1949" y="348"/>
                        </a:lnTo>
                        <a:lnTo>
                          <a:pt x="2116" y="456"/>
                        </a:lnTo>
                        <a:lnTo>
                          <a:pt x="2284" y="575"/>
                        </a:lnTo>
                        <a:lnTo>
                          <a:pt x="2451" y="713"/>
                        </a:lnTo>
                        <a:lnTo>
                          <a:pt x="2613" y="857"/>
                        </a:lnTo>
                        <a:lnTo>
                          <a:pt x="2810" y="1067"/>
                        </a:lnTo>
                        <a:lnTo>
                          <a:pt x="2989" y="1283"/>
                        </a:lnTo>
                        <a:lnTo>
                          <a:pt x="3073" y="1391"/>
                        </a:lnTo>
                        <a:lnTo>
                          <a:pt x="3145" y="1505"/>
                        </a:lnTo>
                        <a:lnTo>
                          <a:pt x="3216" y="1612"/>
                        </a:lnTo>
                        <a:lnTo>
                          <a:pt x="3276" y="1726"/>
                        </a:lnTo>
                        <a:lnTo>
                          <a:pt x="3330" y="1840"/>
                        </a:lnTo>
                        <a:lnTo>
                          <a:pt x="3384" y="1948"/>
                        </a:lnTo>
                        <a:lnTo>
                          <a:pt x="3426" y="2062"/>
                        </a:lnTo>
                        <a:lnTo>
                          <a:pt x="3462" y="2170"/>
                        </a:lnTo>
                        <a:lnTo>
                          <a:pt x="3491" y="2278"/>
                        </a:lnTo>
                        <a:lnTo>
                          <a:pt x="3509" y="2386"/>
                        </a:lnTo>
                        <a:lnTo>
                          <a:pt x="3521" y="2488"/>
                        </a:lnTo>
                        <a:lnTo>
                          <a:pt x="3527" y="2590"/>
                        </a:lnTo>
                        <a:lnTo>
                          <a:pt x="3521" y="2680"/>
                        </a:lnTo>
                        <a:lnTo>
                          <a:pt x="3515" y="2769"/>
                        </a:lnTo>
                        <a:lnTo>
                          <a:pt x="3497" y="2853"/>
                        </a:lnTo>
                        <a:lnTo>
                          <a:pt x="3474" y="2931"/>
                        </a:lnTo>
                        <a:lnTo>
                          <a:pt x="3438" y="3009"/>
                        </a:lnTo>
                        <a:lnTo>
                          <a:pt x="3402" y="3075"/>
                        </a:lnTo>
                        <a:lnTo>
                          <a:pt x="3360" y="3141"/>
                        </a:lnTo>
                        <a:lnTo>
                          <a:pt x="3306" y="3201"/>
                        </a:lnTo>
                        <a:lnTo>
                          <a:pt x="3294" y="3213"/>
                        </a:lnTo>
                        <a:lnTo>
                          <a:pt x="3282" y="3225"/>
                        </a:lnTo>
                        <a:lnTo>
                          <a:pt x="3288" y="3225"/>
                        </a:lnTo>
                        <a:lnTo>
                          <a:pt x="3300" y="3213"/>
                        </a:lnTo>
                        <a:lnTo>
                          <a:pt x="3312" y="3201"/>
                        </a:lnTo>
                        <a:lnTo>
                          <a:pt x="3366" y="3141"/>
                        </a:lnTo>
                        <a:lnTo>
                          <a:pt x="3408" y="3075"/>
                        </a:lnTo>
                        <a:lnTo>
                          <a:pt x="3444" y="3009"/>
                        </a:lnTo>
                        <a:lnTo>
                          <a:pt x="3474" y="2931"/>
                        </a:lnTo>
                        <a:lnTo>
                          <a:pt x="3497" y="2853"/>
                        </a:lnTo>
                        <a:lnTo>
                          <a:pt x="3515" y="2769"/>
                        </a:lnTo>
                        <a:lnTo>
                          <a:pt x="3527" y="2680"/>
                        </a:lnTo>
                        <a:lnTo>
                          <a:pt x="3527" y="2590"/>
                        </a:lnTo>
                        <a:lnTo>
                          <a:pt x="3521" y="2488"/>
                        </a:lnTo>
                        <a:lnTo>
                          <a:pt x="3509" y="2386"/>
                        </a:lnTo>
                        <a:lnTo>
                          <a:pt x="3491" y="2278"/>
                        </a:lnTo>
                        <a:lnTo>
                          <a:pt x="3462" y="2170"/>
                        </a:lnTo>
                        <a:lnTo>
                          <a:pt x="3426" y="2056"/>
                        </a:lnTo>
                        <a:lnTo>
                          <a:pt x="3384" y="1948"/>
                        </a:lnTo>
                        <a:lnTo>
                          <a:pt x="3336" y="1834"/>
                        </a:lnTo>
                        <a:lnTo>
                          <a:pt x="3276" y="1726"/>
                        </a:lnTo>
                        <a:lnTo>
                          <a:pt x="3216" y="1612"/>
                        </a:lnTo>
                        <a:lnTo>
                          <a:pt x="3145" y="1499"/>
                        </a:lnTo>
                        <a:lnTo>
                          <a:pt x="3073" y="1391"/>
                        </a:lnTo>
                        <a:lnTo>
                          <a:pt x="2989" y="1277"/>
                        </a:lnTo>
                        <a:lnTo>
                          <a:pt x="2816" y="1061"/>
                        </a:lnTo>
                        <a:lnTo>
                          <a:pt x="2613" y="857"/>
                        </a:lnTo>
                        <a:lnTo>
                          <a:pt x="2451" y="707"/>
                        </a:lnTo>
                        <a:lnTo>
                          <a:pt x="2284" y="575"/>
                        </a:lnTo>
                        <a:lnTo>
                          <a:pt x="2116" y="456"/>
                        </a:lnTo>
                        <a:lnTo>
                          <a:pt x="1949" y="348"/>
                        </a:lnTo>
                        <a:lnTo>
                          <a:pt x="1775" y="252"/>
                        </a:lnTo>
                        <a:lnTo>
                          <a:pt x="1608" y="174"/>
                        </a:lnTo>
                        <a:lnTo>
                          <a:pt x="1435" y="108"/>
                        </a:lnTo>
                        <a:lnTo>
                          <a:pt x="1273" y="60"/>
                        </a:lnTo>
                        <a:lnTo>
                          <a:pt x="1112" y="24"/>
                        </a:lnTo>
                        <a:lnTo>
                          <a:pt x="956" y="0"/>
                        </a:lnTo>
                        <a:lnTo>
                          <a:pt x="807" y="0"/>
                        </a:lnTo>
                        <a:lnTo>
                          <a:pt x="669" y="12"/>
                        </a:lnTo>
                        <a:lnTo>
                          <a:pt x="538" y="42"/>
                        </a:lnTo>
                        <a:lnTo>
                          <a:pt x="418" y="84"/>
                        </a:lnTo>
                        <a:lnTo>
                          <a:pt x="311" y="150"/>
                        </a:lnTo>
                        <a:lnTo>
                          <a:pt x="215" y="228"/>
                        </a:lnTo>
                        <a:lnTo>
                          <a:pt x="167" y="288"/>
                        </a:lnTo>
                        <a:lnTo>
                          <a:pt x="119" y="354"/>
                        </a:lnTo>
                        <a:lnTo>
                          <a:pt x="83" y="420"/>
                        </a:lnTo>
                        <a:lnTo>
                          <a:pt x="53" y="498"/>
                        </a:lnTo>
                        <a:lnTo>
                          <a:pt x="30" y="575"/>
                        </a:lnTo>
                        <a:lnTo>
                          <a:pt x="12" y="659"/>
                        </a:lnTo>
                        <a:lnTo>
                          <a:pt x="0" y="749"/>
                        </a:lnTo>
                        <a:lnTo>
                          <a:pt x="0" y="839"/>
                        </a:lnTo>
                        <a:lnTo>
                          <a:pt x="6" y="941"/>
                        </a:lnTo>
                        <a:lnTo>
                          <a:pt x="18" y="1043"/>
                        </a:lnTo>
                        <a:lnTo>
                          <a:pt x="35" y="1151"/>
                        </a:lnTo>
                        <a:lnTo>
                          <a:pt x="65" y="1259"/>
                        </a:lnTo>
                        <a:lnTo>
                          <a:pt x="101" y="1373"/>
                        </a:lnTo>
                        <a:lnTo>
                          <a:pt x="143" y="1481"/>
                        </a:lnTo>
                        <a:lnTo>
                          <a:pt x="191" y="1595"/>
                        </a:lnTo>
                        <a:lnTo>
                          <a:pt x="251" y="1708"/>
                        </a:lnTo>
                        <a:lnTo>
                          <a:pt x="311" y="1816"/>
                        </a:lnTo>
                        <a:lnTo>
                          <a:pt x="382" y="1930"/>
                        </a:lnTo>
                        <a:lnTo>
                          <a:pt x="454" y="2038"/>
                        </a:lnTo>
                        <a:lnTo>
                          <a:pt x="538" y="2152"/>
                        </a:lnTo>
                        <a:lnTo>
                          <a:pt x="717" y="2368"/>
                        </a:lnTo>
                        <a:lnTo>
                          <a:pt x="914" y="2572"/>
                        </a:lnTo>
                        <a:lnTo>
                          <a:pt x="1028" y="2674"/>
                        </a:lnTo>
                        <a:lnTo>
                          <a:pt x="1142" y="2775"/>
                        </a:lnTo>
                        <a:lnTo>
                          <a:pt x="1255" y="2865"/>
                        </a:lnTo>
                        <a:lnTo>
                          <a:pt x="1369" y="2949"/>
                        </a:lnTo>
                        <a:lnTo>
                          <a:pt x="1488" y="3027"/>
                        </a:lnTo>
                        <a:lnTo>
                          <a:pt x="1608" y="3099"/>
                        </a:lnTo>
                        <a:lnTo>
                          <a:pt x="1722" y="3165"/>
                        </a:lnTo>
                        <a:lnTo>
                          <a:pt x="1841" y="3225"/>
                        </a:lnTo>
                        <a:lnTo>
                          <a:pt x="1853" y="3225"/>
                        </a:lnTo>
                        <a:lnTo>
                          <a:pt x="1734" y="3165"/>
                        </a:lnTo>
                        <a:lnTo>
                          <a:pt x="1614" y="3099"/>
                        </a:lnTo>
                        <a:lnTo>
                          <a:pt x="1494" y="3027"/>
                        </a:lnTo>
                        <a:lnTo>
                          <a:pt x="1375" y="2949"/>
                        </a:lnTo>
                        <a:lnTo>
                          <a:pt x="1261" y="2865"/>
                        </a:lnTo>
                        <a:lnTo>
                          <a:pt x="1142" y="2769"/>
                        </a:lnTo>
                        <a:lnTo>
                          <a:pt x="914" y="2572"/>
                        </a:lnTo>
                        <a:lnTo>
                          <a:pt x="914" y="2572"/>
                        </a:lnTo>
                        <a:close/>
                      </a:path>
                    </a:pathLst>
                  </a:custGeom>
                  <a:solidFill>
                    <a:schemeClr val="accent2"/>
                  </a:solidFill>
                  <a:ln w="9525">
                    <a:noFill/>
                    <a:round/>
                    <a:headEnd/>
                    <a:tailEnd/>
                  </a:ln>
                </p:spPr>
                <p:txBody>
                  <a:bodyPr/>
                  <a:lstStyle/>
                  <a:p>
                    <a:pPr>
                      <a:defRPr/>
                    </a:pPr>
                    <a:endParaRPr lang="ru-RU"/>
                  </a:p>
                </p:txBody>
              </p:sp>
              <p:grpSp>
                <p:nvGrpSpPr>
                  <p:cNvPr id="162" name="Group 10"/>
                  <p:cNvGrpSpPr>
                    <a:grpSpLocks/>
                  </p:cNvGrpSpPr>
                  <p:nvPr userDrawn="1"/>
                </p:nvGrpSpPr>
                <p:grpSpPr bwMode="auto">
                  <a:xfrm>
                    <a:off x="0" y="522"/>
                    <a:ext cx="4751" cy="3794"/>
                    <a:chOff x="0" y="522"/>
                    <a:chExt cx="4751" cy="3794"/>
                  </a:xfrm>
                </p:grpSpPr>
                <p:sp>
                  <p:nvSpPr>
                    <p:cNvPr id="163" name="Freeform 11"/>
                    <p:cNvSpPr>
                      <a:spLocks/>
                    </p:cNvSpPr>
                    <p:nvPr userDrawn="1"/>
                  </p:nvSpPr>
                  <p:spPr bwMode="hidden">
                    <a:xfrm>
                      <a:off x="400" y="522"/>
                      <a:ext cx="4264" cy="3794"/>
                    </a:xfrm>
                    <a:custGeom>
                      <a:avLst/>
                      <a:gdLst/>
                      <a:ahLst/>
                      <a:cxnLst>
                        <a:cxn ang="0">
                          <a:pos x="4245" y="3237"/>
                        </a:cxn>
                        <a:cxn ang="0">
                          <a:pos x="4203" y="2961"/>
                        </a:cxn>
                        <a:cxn ang="0">
                          <a:pos x="4120" y="2679"/>
                        </a:cxn>
                        <a:cxn ang="0">
                          <a:pos x="4000" y="2391"/>
                        </a:cxn>
                        <a:cxn ang="0">
                          <a:pos x="3845" y="2098"/>
                        </a:cxn>
                        <a:cxn ang="0">
                          <a:pos x="3659" y="1810"/>
                        </a:cxn>
                        <a:cxn ang="0">
                          <a:pos x="3438" y="1528"/>
                        </a:cxn>
                        <a:cxn ang="0">
                          <a:pos x="3193" y="1252"/>
                        </a:cxn>
                        <a:cxn ang="0">
                          <a:pos x="2858" y="935"/>
                        </a:cxn>
                        <a:cxn ang="0">
                          <a:pos x="2434" y="605"/>
                        </a:cxn>
                        <a:cxn ang="0">
                          <a:pos x="1991" y="341"/>
                        </a:cxn>
                        <a:cxn ang="0">
                          <a:pos x="1549" y="143"/>
                        </a:cxn>
                        <a:cxn ang="0">
                          <a:pos x="1124" y="35"/>
                        </a:cxn>
                        <a:cxn ang="0">
                          <a:pos x="741" y="0"/>
                        </a:cxn>
                        <a:cxn ang="0">
                          <a:pos x="401" y="47"/>
                        </a:cxn>
                        <a:cxn ang="0">
                          <a:pos x="120" y="173"/>
                        </a:cxn>
                        <a:cxn ang="0">
                          <a:pos x="0" y="269"/>
                        </a:cxn>
                        <a:cxn ang="0">
                          <a:pos x="263" y="101"/>
                        </a:cxn>
                        <a:cxn ang="0">
                          <a:pos x="586" y="18"/>
                        </a:cxn>
                        <a:cxn ang="0">
                          <a:pos x="957" y="18"/>
                        </a:cxn>
                        <a:cxn ang="0">
                          <a:pos x="1357" y="95"/>
                        </a:cxn>
                        <a:cxn ang="0">
                          <a:pos x="1782" y="245"/>
                        </a:cxn>
                        <a:cxn ang="0">
                          <a:pos x="2212" y="467"/>
                        </a:cxn>
                        <a:cxn ang="0">
                          <a:pos x="2643" y="761"/>
                        </a:cxn>
                        <a:cxn ang="0">
                          <a:pos x="3061" y="1120"/>
                        </a:cxn>
                        <a:cxn ang="0">
                          <a:pos x="3318" y="1390"/>
                        </a:cxn>
                        <a:cxn ang="0">
                          <a:pos x="3552" y="1666"/>
                        </a:cxn>
                        <a:cxn ang="0">
                          <a:pos x="3755" y="1954"/>
                        </a:cxn>
                        <a:cxn ang="0">
                          <a:pos x="3922" y="2247"/>
                        </a:cxn>
                        <a:cxn ang="0">
                          <a:pos x="4060" y="2535"/>
                        </a:cxn>
                        <a:cxn ang="0">
                          <a:pos x="4162" y="2823"/>
                        </a:cxn>
                        <a:cxn ang="0">
                          <a:pos x="4221" y="3105"/>
                        </a:cxn>
                        <a:cxn ang="0">
                          <a:pos x="4245" y="3368"/>
                        </a:cxn>
                        <a:cxn ang="0">
                          <a:pos x="4233" y="3590"/>
                        </a:cxn>
                        <a:cxn ang="0">
                          <a:pos x="4185" y="3794"/>
                        </a:cxn>
                        <a:cxn ang="0">
                          <a:pos x="4215" y="3692"/>
                        </a:cxn>
                        <a:cxn ang="0">
                          <a:pos x="4245" y="3482"/>
                        </a:cxn>
                        <a:cxn ang="0">
                          <a:pos x="4251" y="3368"/>
                        </a:cxn>
                      </a:cxnLst>
                      <a:rect l="0" t="0" r="r" b="b"/>
                      <a:pathLst>
                        <a:path w="4251" h="3794">
                          <a:moveTo>
                            <a:pt x="4251" y="3368"/>
                          </a:moveTo>
                          <a:lnTo>
                            <a:pt x="4245" y="3237"/>
                          </a:lnTo>
                          <a:lnTo>
                            <a:pt x="4227" y="3099"/>
                          </a:lnTo>
                          <a:lnTo>
                            <a:pt x="4203" y="2961"/>
                          </a:lnTo>
                          <a:lnTo>
                            <a:pt x="4167" y="2823"/>
                          </a:lnTo>
                          <a:lnTo>
                            <a:pt x="4120" y="2679"/>
                          </a:lnTo>
                          <a:lnTo>
                            <a:pt x="4066" y="2535"/>
                          </a:lnTo>
                          <a:lnTo>
                            <a:pt x="4000" y="2391"/>
                          </a:lnTo>
                          <a:lnTo>
                            <a:pt x="3928" y="2247"/>
                          </a:lnTo>
                          <a:lnTo>
                            <a:pt x="3845" y="2098"/>
                          </a:lnTo>
                          <a:lnTo>
                            <a:pt x="3755" y="1954"/>
                          </a:lnTo>
                          <a:lnTo>
                            <a:pt x="3659" y="1810"/>
                          </a:lnTo>
                          <a:lnTo>
                            <a:pt x="3552" y="1666"/>
                          </a:lnTo>
                          <a:lnTo>
                            <a:pt x="3438" y="1528"/>
                          </a:lnTo>
                          <a:lnTo>
                            <a:pt x="3318" y="1390"/>
                          </a:lnTo>
                          <a:lnTo>
                            <a:pt x="3193" y="1252"/>
                          </a:lnTo>
                          <a:lnTo>
                            <a:pt x="3061" y="1120"/>
                          </a:lnTo>
                          <a:lnTo>
                            <a:pt x="2858" y="935"/>
                          </a:lnTo>
                          <a:lnTo>
                            <a:pt x="2649" y="761"/>
                          </a:lnTo>
                          <a:lnTo>
                            <a:pt x="2434" y="605"/>
                          </a:lnTo>
                          <a:lnTo>
                            <a:pt x="2212" y="467"/>
                          </a:lnTo>
                          <a:lnTo>
                            <a:pt x="1991" y="341"/>
                          </a:lnTo>
                          <a:lnTo>
                            <a:pt x="1770" y="233"/>
                          </a:lnTo>
                          <a:lnTo>
                            <a:pt x="1549" y="143"/>
                          </a:lnTo>
                          <a:lnTo>
                            <a:pt x="1327" y="77"/>
                          </a:lnTo>
                          <a:lnTo>
                            <a:pt x="1124" y="35"/>
                          </a:lnTo>
                          <a:lnTo>
                            <a:pt x="927" y="6"/>
                          </a:lnTo>
                          <a:lnTo>
                            <a:pt x="741" y="0"/>
                          </a:lnTo>
                          <a:lnTo>
                            <a:pt x="568" y="18"/>
                          </a:lnTo>
                          <a:lnTo>
                            <a:pt x="401" y="47"/>
                          </a:lnTo>
                          <a:lnTo>
                            <a:pt x="257" y="101"/>
                          </a:lnTo>
                          <a:lnTo>
                            <a:pt x="120" y="173"/>
                          </a:lnTo>
                          <a:lnTo>
                            <a:pt x="0" y="263"/>
                          </a:lnTo>
                          <a:lnTo>
                            <a:pt x="0" y="269"/>
                          </a:lnTo>
                          <a:lnTo>
                            <a:pt x="126" y="173"/>
                          </a:lnTo>
                          <a:lnTo>
                            <a:pt x="263" y="101"/>
                          </a:lnTo>
                          <a:lnTo>
                            <a:pt x="419" y="47"/>
                          </a:lnTo>
                          <a:lnTo>
                            <a:pt x="586" y="18"/>
                          </a:lnTo>
                          <a:lnTo>
                            <a:pt x="765" y="6"/>
                          </a:lnTo>
                          <a:lnTo>
                            <a:pt x="957" y="18"/>
                          </a:lnTo>
                          <a:lnTo>
                            <a:pt x="1154" y="47"/>
                          </a:lnTo>
                          <a:lnTo>
                            <a:pt x="1357" y="95"/>
                          </a:lnTo>
                          <a:lnTo>
                            <a:pt x="1567" y="161"/>
                          </a:lnTo>
                          <a:lnTo>
                            <a:pt x="1782" y="245"/>
                          </a:lnTo>
                          <a:lnTo>
                            <a:pt x="1997" y="347"/>
                          </a:lnTo>
                          <a:lnTo>
                            <a:pt x="2212" y="467"/>
                          </a:lnTo>
                          <a:lnTo>
                            <a:pt x="2428" y="605"/>
                          </a:lnTo>
                          <a:lnTo>
                            <a:pt x="2643" y="761"/>
                          </a:lnTo>
                          <a:lnTo>
                            <a:pt x="2858" y="935"/>
                          </a:lnTo>
                          <a:lnTo>
                            <a:pt x="3061" y="1120"/>
                          </a:lnTo>
                          <a:lnTo>
                            <a:pt x="3193" y="1252"/>
                          </a:lnTo>
                          <a:lnTo>
                            <a:pt x="3318" y="1390"/>
                          </a:lnTo>
                          <a:lnTo>
                            <a:pt x="3438" y="1528"/>
                          </a:lnTo>
                          <a:lnTo>
                            <a:pt x="3552" y="1666"/>
                          </a:lnTo>
                          <a:lnTo>
                            <a:pt x="3653" y="1810"/>
                          </a:lnTo>
                          <a:lnTo>
                            <a:pt x="3755" y="1954"/>
                          </a:lnTo>
                          <a:lnTo>
                            <a:pt x="3839" y="2104"/>
                          </a:lnTo>
                          <a:lnTo>
                            <a:pt x="3922" y="2247"/>
                          </a:lnTo>
                          <a:lnTo>
                            <a:pt x="3994" y="2391"/>
                          </a:lnTo>
                          <a:lnTo>
                            <a:pt x="4060" y="2535"/>
                          </a:lnTo>
                          <a:lnTo>
                            <a:pt x="4114" y="2679"/>
                          </a:lnTo>
                          <a:lnTo>
                            <a:pt x="4162" y="2823"/>
                          </a:lnTo>
                          <a:lnTo>
                            <a:pt x="4197" y="2967"/>
                          </a:lnTo>
                          <a:lnTo>
                            <a:pt x="4221" y="3105"/>
                          </a:lnTo>
                          <a:lnTo>
                            <a:pt x="4239" y="3237"/>
                          </a:lnTo>
                          <a:lnTo>
                            <a:pt x="4245" y="3368"/>
                          </a:lnTo>
                          <a:lnTo>
                            <a:pt x="4245" y="3482"/>
                          </a:lnTo>
                          <a:lnTo>
                            <a:pt x="4233" y="3590"/>
                          </a:lnTo>
                          <a:lnTo>
                            <a:pt x="4215" y="3692"/>
                          </a:lnTo>
                          <a:lnTo>
                            <a:pt x="4185" y="3794"/>
                          </a:lnTo>
                          <a:lnTo>
                            <a:pt x="4185" y="3794"/>
                          </a:lnTo>
                          <a:lnTo>
                            <a:pt x="4215" y="3692"/>
                          </a:lnTo>
                          <a:lnTo>
                            <a:pt x="4239" y="3590"/>
                          </a:lnTo>
                          <a:lnTo>
                            <a:pt x="4245" y="3482"/>
                          </a:lnTo>
                          <a:lnTo>
                            <a:pt x="4251" y="3368"/>
                          </a:lnTo>
                          <a:lnTo>
                            <a:pt x="4251" y="3368"/>
                          </a:lnTo>
                          <a:close/>
                        </a:path>
                      </a:pathLst>
                    </a:custGeom>
                    <a:solidFill>
                      <a:schemeClr val="accent2"/>
                    </a:solidFill>
                    <a:ln w="9525">
                      <a:noFill/>
                      <a:round/>
                      <a:headEnd/>
                      <a:tailEnd/>
                    </a:ln>
                  </p:spPr>
                  <p:txBody>
                    <a:bodyPr/>
                    <a:lstStyle/>
                    <a:p>
                      <a:pPr>
                        <a:defRPr/>
                      </a:pPr>
                      <a:endParaRPr lang="ru-RU"/>
                    </a:p>
                  </p:txBody>
                </p:sp>
                <p:grpSp>
                  <p:nvGrpSpPr>
                    <p:cNvPr id="164" name="Group 12"/>
                    <p:cNvGrpSpPr>
                      <a:grpSpLocks/>
                    </p:cNvGrpSpPr>
                    <p:nvPr userDrawn="1"/>
                  </p:nvGrpSpPr>
                  <p:grpSpPr bwMode="auto">
                    <a:xfrm>
                      <a:off x="0" y="659"/>
                      <a:ext cx="4751" cy="3657"/>
                      <a:chOff x="0" y="659"/>
                      <a:chExt cx="4751" cy="3657"/>
                    </a:xfrm>
                  </p:grpSpPr>
                  <p:sp>
                    <p:nvSpPr>
                      <p:cNvPr id="165" name="Freeform 13"/>
                      <p:cNvSpPr>
                        <a:spLocks/>
                      </p:cNvSpPr>
                      <p:nvPr userDrawn="1"/>
                    </p:nvSpPr>
                    <p:spPr bwMode="hidden">
                      <a:xfrm>
                        <a:off x="400" y="659"/>
                        <a:ext cx="4121" cy="3657"/>
                      </a:xfrm>
                      <a:custGeom>
                        <a:avLst/>
                        <a:gdLst/>
                        <a:ahLst/>
                        <a:cxnLst>
                          <a:cxn ang="0">
                            <a:pos x="161" y="186"/>
                          </a:cxn>
                          <a:cxn ang="0">
                            <a:pos x="442" y="54"/>
                          </a:cxn>
                          <a:cxn ang="0">
                            <a:pos x="771" y="6"/>
                          </a:cxn>
                          <a:cxn ang="0">
                            <a:pos x="1136" y="36"/>
                          </a:cxn>
                          <a:cxn ang="0">
                            <a:pos x="1537" y="144"/>
                          </a:cxn>
                          <a:cxn ang="0">
                            <a:pos x="1949" y="324"/>
                          </a:cxn>
                          <a:cxn ang="0">
                            <a:pos x="2368" y="570"/>
                          </a:cxn>
                          <a:cxn ang="0">
                            <a:pos x="2780" y="888"/>
                          </a:cxn>
                          <a:cxn ang="0">
                            <a:pos x="3103" y="1193"/>
                          </a:cxn>
                          <a:cxn ang="0">
                            <a:pos x="3336" y="1451"/>
                          </a:cxn>
                          <a:cxn ang="0">
                            <a:pos x="3540" y="1721"/>
                          </a:cxn>
                          <a:cxn ang="0">
                            <a:pos x="3719" y="1997"/>
                          </a:cxn>
                          <a:cxn ang="0">
                            <a:pos x="3863" y="2272"/>
                          </a:cxn>
                          <a:cxn ang="0">
                            <a:pos x="3976" y="2548"/>
                          </a:cxn>
                          <a:cxn ang="0">
                            <a:pos x="4060" y="2818"/>
                          </a:cxn>
                          <a:cxn ang="0">
                            <a:pos x="4102" y="3070"/>
                          </a:cxn>
                          <a:cxn ang="0">
                            <a:pos x="4102" y="3321"/>
                          </a:cxn>
                          <a:cxn ang="0">
                            <a:pos x="4060" y="3549"/>
                          </a:cxn>
                          <a:cxn ang="0">
                            <a:pos x="4030" y="3657"/>
                          </a:cxn>
                          <a:cxn ang="0">
                            <a:pos x="4090" y="3447"/>
                          </a:cxn>
                          <a:cxn ang="0">
                            <a:pos x="4108" y="3213"/>
                          </a:cxn>
                          <a:cxn ang="0">
                            <a:pos x="4102" y="3070"/>
                          </a:cxn>
                          <a:cxn ang="0">
                            <a:pos x="4060" y="2812"/>
                          </a:cxn>
                          <a:cxn ang="0">
                            <a:pos x="3982" y="2548"/>
                          </a:cxn>
                          <a:cxn ang="0">
                            <a:pos x="3869" y="2272"/>
                          </a:cxn>
                          <a:cxn ang="0">
                            <a:pos x="3725" y="1997"/>
                          </a:cxn>
                          <a:cxn ang="0">
                            <a:pos x="3546" y="1721"/>
                          </a:cxn>
                          <a:cxn ang="0">
                            <a:pos x="3342" y="1451"/>
                          </a:cxn>
                          <a:cxn ang="0">
                            <a:pos x="3109" y="1187"/>
                          </a:cxn>
                          <a:cxn ang="0">
                            <a:pos x="2792" y="888"/>
                          </a:cxn>
                          <a:cxn ang="0">
                            <a:pos x="2386" y="576"/>
                          </a:cxn>
                          <a:cxn ang="0">
                            <a:pos x="1967" y="330"/>
                          </a:cxn>
                          <a:cxn ang="0">
                            <a:pos x="1543" y="144"/>
                          </a:cxn>
                          <a:cxn ang="0">
                            <a:pos x="1130" y="30"/>
                          </a:cxn>
                          <a:cxn ang="0">
                            <a:pos x="753" y="0"/>
                          </a:cxn>
                          <a:cxn ang="0">
                            <a:pos x="431" y="54"/>
                          </a:cxn>
                          <a:cxn ang="0">
                            <a:pos x="161" y="186"/>
                          </a:cxn>
                          <a:cxn ang="0">
                            <a:pos x="24" y="306"/>
                          </a:cxn>
                          <a:cxn ang="0">
                            <a:pos x="0" y="336"/>
                          </a:cxn>
                          <a:cxn ang="0">
                            <a:pos x="48" y="282"/>
                          </a:cxn>
                        </a:cxnLst>
                        <a:rect l="0" t="0" r="r" b="b"/>
                        <a:pathLst>
                          <a:path w="4108" h="3657">
                            <a:moveTo>
                              <a:pt x="48" y="282"/>
                            </a:moveTo>
                            <a:lnTo>
                              <a:pt x="161" y="186"/>
                            </a:lnTo>
                            <a:lnTo>
                              <a:pt x="293" y="108"/>
                            </a:lnTo>
                            <a:lnTo>
                              <a:pt x="442" y="54"/>
                            </a:lnTo>
                            <a:lnTo>
                              <a:pt x="598" y="18"/>
                            </a:lnTo>
                            <a:lnTo>
                              <a:pt x="771" y="6"/>
                            </a:lnTo>
                            <a:lnTo>
                              <a:pt x="951" y="12"/>
                            </a:lnTo>
                            <a:lnTo>
                              <a:pt x="1136" y="36"/>
                            </a:lnTo>
                            <a:lnTo>
                              <a:pt x="1333" y="84"/>
                            </a:lnTo>
                            <a:lnTo>
                              <a:pt x="1537" y="144"/>
                            </a:lnTo>
                            <a:lnTo>
                              <a:pt x="1740" y="222"/>
                            </a:lnTo>
                            <a:lnTo>
                              <a:pt x="1949" y="324"/>
                            </a:lnTo>
                            <a:lnTo>
                              <a:pt x="2158" y="438"/>
                            </a:lnTo>
                            <a:lnTo>
                              <a:pt x="2368" y="570"/>
                            </a:lnTo>
                            <a:lnTo>
                              <a:pt x="2577" y="720"/>
                            </a:lnTo>
                            <a:lnTo>
                              <a:pt x="2780" y="888"/>
                            </a:lnTo>
                            <a:lnTo>
                              <a:pt x="2978" y="1067"/>
                            </a:lnTo>
                            <a:lnTo>
                              <a:pt x="3103" y="1193"/>
                            </a:lnTo>
                            <a:lnTo>
                              <a:pt x="3223" y="1319"/>
                            </a:lnTo>
                            <a:lnTo>
                              <a:pt x="3336" y="1451"/>
                            </a:lnTo>
                            <a:lnTo>
                              <a:pt x="3444" y="1589"/>
                            </a:lnTo>
                            <a:lnTo>
                              <a:pt x="3540" y="1721"/>
                            </a:lnTo>
                            <a:lnTo>
                              <a:pt x="3635" y="1859"/>
                            </a:lnTo>
                            <a:lnTo>
                              <a:pt x="3719" y="1997"/>
                            </a:lnTo>
                            <a:lnTo>
                              <a:pt x="3797" y="2134"/>
                            </a:lnTo>
                            <a:lnTo>
                              <a:pt x="3863" y="2272"/>
                            </a:lnTo>
                            <a:lnTo>
                              <a:pt x="3928" y="2410"/>
                            </a:lnTo>
                            <a:lnTo>
                              <a:pt x="3976" y="2548"/>
                            </a:lnTo>
                            <a:lnTo>
                              <a:pt x="4024" y="2680"/>
                            </a:lnTo>
                            <a:lnTo>
                              <a:pt x="4060" y="2818"/>
                            </a:lnTo>
                            <a:lnTo>
                              <a:pt x="4084" y="2944"/>
                            </a:lnTo>
                            <a:lnTo>
                              <a:pt x="4102" y="3070"/>
                            </a:lnTo>
                            <a:lnTo>
                              <a:pt x="4108" y="3195"/>
                            </a:lnTo>
                            <a:lnTo>
                              <a:pt x="4102" y="3321"/>
                            </a:lnTo>
                            <a:lnTo>
                              <a:pt x="4090" y="3441"/>
                            </a:lnTo>
                            <a:lnTo>
                              <a:pt x="4060" y="3549"/>
                            </a:lnTo>
                            <a:lnTo>
                              <a:pt x="4024" y="3657"/>
                            </a:lnTo>
                            <a:lnTo>
                              <a:pt x="4030" y="3657"/>
                            </a:lnTo>
                            <a:lnTo>
                              <a:pt x="4066" y="3555"/>
                            </a:lnTo>
                            <a:lnTo>
                              <a:pt x="4090" y="3447"/>
                            </a:lnTo>
                            <a:lnTo>
                              <a:pt x="4102" y="3333"/>
                            </a:lnTo>
                            <a:lnTo>
                              <a:pt x="4108" y="3213"/>
                            </a:lnTo>
                            <a:lnTo>
                              <a:pt x="4108" y="3195"/>
                            </a:lnTo>
                            <a:lnTo>
                              <a:pt x="4102" y="3070"/>
                            </a:lnTo>
                            <a:lnTo>
                              <a:pt x="4084" y="2944"/>
                            </a:lnTo>
                            <a:lnTo>
                              <a:pt x="4060" y="2812"/>
                            </a:lnTo>
                            <a:lnTo>
                              <a:pt x="4024" y="2680"/>
                            </a:lnTo>
                            <a:lnTo>
                              <a:pt x="3982" y="2548"/>
                            </a:lnTo>
                            <a:lnTo>
                              <a:pt x="3928" y="2410"/>
                            </a:lnTo>
                            <a:lnTo>
                              <a:pt x="3869" y="2272"/>
                            </a:lnTo>
                            <a:lnTo>
                              <a:pt x="3803" y="2134"/>
                            </a:lnTo>
                            <a:lnTo>
                              <a:pt x="3725" y="1997"/>
                            </a:lnTo>
                            <a:lnTo>
                              <a:pt x="3641" y="1859"/>
                            </a:lnTo>
                            <a:lnTo>
                              <a:pt x="3546" y="1721"/>
                            </a:lnTo>
                            <a:lnTo>
                              <a:pt x="3450" y="1583"/>
                            </a:lnTo>
                            <a:lnTo>
                              <a:pt x="3342" y="1451"/>
                            </a:lnTo>
                            <a:lnTo>
                              <a:pt x="3229" y="1319"/>
                            </a:lnTo>
                            <a:lnTo>
                              <a:pt x="3109" y="1187"/>
                            </a:lnTo>
                            <a:lnTo>
                              <a:pt x="2984" y="1061"/>
                            </a:lnTo>
                            <a:lnTo>
                              <a:pt x="2792" y="888"/>
                            </a:lnTo>
                            <a:lnTo>
                              <a:pt x="2589" y="726"/>
                            </a:lnTo>
                            <a:lnTo>
                              <a:pt x="2386" y="576"/>
                            </a:lnTo>
                            <a:lnTo>
                              <a:pt x="2176" y="444"/>
                            </a:lnTo>
                            <a:lnTo>
                              <a:pt x="1967" y="330"/>
                            </a:lnTo>
                            <a:lnTo>
                              <a:pt x="1752" y="228"/>
                            </a:lnTo>
                            <a:lnTo>
                              <a:pt x="1543" y="144"/>
                            </a:lnTo>
                            <a:lnTo>
                              <a:pt x="1333" y="78"/>
                            </a:lnTo>
                            <a:lnTo>
                              <a:pt x="1130" y="30"/>
                            </a:lnTo>
                            <a:lnTo>
                              <a:pt x="939" y="6"/>
                            </a:lnTo>
                            <a:lnTo>
                              <a:pt x="753" y="0"/>
                            </a:lnTo>
                            <a:lnTo>
                              <a:pt x="586" y="18"/>
                            </a:lnTo>
                            <a:lnTo>
                              <a:pt x="431" y="54"/>
                            </a:lnTo>
                            <a:lnTo>
                              <a:pt x="287" y="108"/>
                            </a:lnTo>
                            <a:lnTo>
                              <a:pt x="161" y="186"/>
                            </a:lnTo>
                            <a:lnTo>
                              <a:pt x="48" y="282"/>
                            </a:lnTo>
                            <a:lnTo>
                              <a:pt x="24" y="306"/>
                            </a:lnTo>
                            <a:lnTo>
                              <a:pt x="0" y="330"/>
                            </a:lnTo>
                            <a:lnTo>
                              <a:pt x="0" y="336"/>
                            </a:lnTo>
                            <a:lnTo>
                              <a:pt x="24" y="312"/>
                            </a:lnTo>
                            <a:lnTo>
                              <a:pt x="48" y="282"/>
                            </a:lnTo>
                            <a:lnTo>
                              <a:pt x="48" y="282"/>
                            </a:lnTo>
                            <a:close/>
                          </a:path>
                        </a:pathLst>
                      </a:custGeom>
                      <a:solidFill>
                        <a:schemeClr val="accent2"/>
                      </a:solidFill>
                      <a:ln w="9525">
                        <a:noFill/>
                        <a:round/>
                        <a:headEnd/>
                        <a:tailEnd/>
                      </a:ln>
                    </p:spPr>
                    <p:txBody>
                      <a:bodyPr/>
                      <a:lstStyle/>
                      <a:p>
                        <a:pPr>
                          <a:defRPr/>
                        </a:pPr>
                        <a:endParaRPr lang="ru-RU"/>
                      </a:p>
                    </p:txBody>
                  </p:sp>
                  <p:grpSp>
                    <p:nvGrpSpPr>
                      <p:cNvPr id="166" name="Group 14"/>
                      <p:cNvGrpSpPr>
                        <a:grpSpLocks/>
                      </p:cNvGrpSpPr>
                      <p:nvPr userDrawn="1"/>
                    </p:nvGrpSpPr>
                    <p:grpSpPr bwMode="auto">
                      <a:xfrm>
                        <a:off x="0" y="808"/>
                        <a:ext cx="4751" cy="3508"/>
                        <a:chOff x="-400" y="808"/>
                        <a:chExt cx="4751" cy="3508"/>
                      </a:xfrm>
                    </p:grpSpPr>
                    <p:sp>
                      <p:nvSpPr>
                        <p:cNvPr id="167" name="Line 15"/>
                        <p:cNvSpPr>
                          <a:spLocks noChangeShapeType="1"/>
                        </p:cNvSpPr>
                        <p:nvPr userDrawn="1"/>
                      </p:nvSpPr>
                      <p:spPr bwMode="hidden">
                        <a:xfrm rot="1678521" flipH="1" flipV="1">
                          <a:off x="876" y="809"/>
                          <a:ext cx="1242" cy="1910"/>
                        </a:xfrm>
                        <a:prstGeom prst="line">
                          <a:avLst/>
                        </a:prstGeom>
                        <a:noFill/>
                        <a:ln w="9525">
                          <a:solidFill>
                            <a:schemeClr val="accent2"/>
                          </a:solidFill>
                          <a:round/>
                          <a:headEnd/>
                          <a:tailEnd/>
                        </a:ln>
                        <a:effectLst/>
                      </p:spPr>
                      <p:txBody>
                        <a:bodyPr/>
                        <a:lstStyle/>
                        <a:p>
                          <a:pPr>
                            <a:defRPr/>
                          </a:pPr>
                          <a:endParaRPr lang="ru-RU"/>
                        </a:p>
                      </p:txBody>
                    </p:sp>
                    <p:sp>
                      <p:nvSpPr>
                        <p:cNvPr id="168" name="Line 16"/>
                        <p:cNvSpPr>
                          <a:spLocks noChangeShapeType="1"/>
                        </p:cNvSpPr>
                        <p:nvPr userDrawn="1"/>
                      </p:nvSpPr>
                      <p:spPr bwMode="hidden">
                        <a:xfrm rot="1678521" flipH="1" flipV="1">
                          <a:off x="-210" y="2117"/>
                          <a:ext cx="1921" cy="379"/>
                        </a:xfrm>
                        <a:prstGeom prst="line">
                          <a:avLst/>
                        </a:prstGeom>
                        <a:noFill/>
                        <a:ln w="9525">
                          <a:solidFill>
                            <a:schemeClr val="accent2"/>
                          </a:solidFill>
                          <a:round/>
                          <a:headEnd/>
                          <a:tailEnd/>
                        </a:ln>
                        <a:effectLst/>
                      </p:spPr>
                      <p:txBody>
                        <a:bodyPr/>
                        <a:lstStyle/>
                        <a:p>
                          <a:pPr>
                            <a:defRPr/>
                          </a:pPr>
                          <a:endParaRPr lang="ru-RU"/>
                        </a:p>
                      </p:txBody>
                    </p:sp>
                    <p:sp>
                      <p:nvSpPr>
                        <p:cNvPr id="169" name="Line 17"/>
                        <p:cNvSpPr>
                          <a:spLocks noChangeShapeType="1"/>
                        </p:cNvSpPr>
                        <p:nvPr userDrawn="1"/>
                      </p:nvSpPr>
                      <p:spPr bwMode="hidden">
                        <a:xfrm rot="1678521" flipH="1" flipV="1">
                          <a:off x="-257" y="1886"/>
                          <a:ext cx="2029" cy="591"/>
                        </a:xfrm>
                        <a:prstGeom prst="line">
                          <a:avLst/>
                        </a:prstGeom>
                        <a:noFill/>
                        <a:ln w="9525">
                          <a:solidFill>
                            <a:schemeClr val="accent2"/>
                          </a:solidFill>
                          <a:round/>
                          <a:headEnd/>
                          <a:tailEnd/>
                        </a:ln>
                        <a:effectLst/>
                      </p:spPr>
                      <p:txBody>
                        <a:bodyPr/>
                        <a:lstStyle/>
                        <a:p>
                          <a:pPr>
                            <a:defRPr/>
                          </a:pPr>
                          <a:endParaRPr lang="ru-RU"/>
                        </a:p>
                      </p:txBody>
                    </p:sp>
                    <p:sp>
                      <p:nvSpPr>
                        <p:cNvPr id="170" name="Line 18"/>
                        <p:cNvSpPr>
                          <a:spLocks noChangeShapeType="1"/>
                        </p:cNvSpPr>
                        <p:nvPr userDrawn="1"/>
                      </p:nvSpPr>
                      <p:spPr bwMode="hidden">
                        <a:xfrm rot="1678521" flipH="1" flipV="1">
                          <a:off x="-327" y="1599"/>
                          <a:ext cx="2175" cy="852"/>
                        </a:xfrm>
                        <a:prstGeom prst="line">
                          <a:avLst/>
                        </a:prstGeom>
                        <a:noFill/>
                        <a:ln w="9525">
                          <a:solidFill>
                            <a:schemeClr val="accent2"/>
                          </a:solidFill>
                          <a:round/>
                          <a:headEnd/>
                          <a:tailEnd/>
                        </a:ln>
                        <a:effectLst/>
                      </p:spPr>
                      <p:txBody>
                        <a:bodyPr/>
                        <a:lstStyle/>
                        <a:p>
                          <a:pPr>
                            <a:defRPr/>
                          </a:pPr>
                          <a:endParaRPr lang="ru-RU"/>
                        </a:p>
                      </p:txBody>
                    </p:sp>
                    <p:sp>
                      <p:nvSpPr>
                        <p:cNvPr id="171" name="Line 19"/>
                        <p:cNvSpPr>
                          <a:spLocks noChangeShapeType="1"/>
                        </p:cNvSpPr>
                        <p:nvPr userDrawn="1"/>
                      </p:nvSpPr>
                      <p:spPr bwMode="hidden">
                        <a:xfrm rot="1678521" flipH="1" flipV="1">
                          <a:off x="-400" y="1259"/>
                          <a:ext cx="2334" cy="1165"/>
                        </a:xfrm>
                        <a:prstGeom prst="line">
                          <a:avLst/>
                        </a:prstGeom>
                        <a:noFill/>
                        <a:ln w="9525">
                          <a:solidFill>
                            <a:schemeClr val="accent2"/>
                          </a:solidFill>
                          <a:round/>
                          <a:headEnd/>
                          <a:tailEnd/>
                        </a:ln>
                        <a:effectLst/>
                      </p:spPr>
                      <p:txBody>
                        <a:bodyPr/>
                        <a:lstStyle/>
                        <a:p>
                          <a:pPr>
                            <a:defRPr/>
                          </a:pPr>
                          <a:endParaRPr lang="ru-RU"/>
                        </a:p>
                      </p:txBody>
                    </p:sp>
                    <p:sp>
                      <p:nvSpPr>
                        <p:cNvPr id="172" name="Line 20"/>
                        <p:cNvSpPr>
                          <a:spLocks noChangeShapeType="1"/>
                        </p:cNvSpPr>
                        <p:nvPr userDrawn="1"/>
                      </p:nvSpPr>
                      <p:spPr bwMode="hidden">
                        <a:xfrm rot="1678521" flipH="1" flipV="1">
                          <a:off x="179" y="872"/>
                          <a:ext cx="1891" cy="1681"/>
                        </a:xfrm>
                        <a:prstGeom prst="line">
                          <a:avLst/>
                        </a:prstGeom>
                        <a:noFill/>
                        <a:ln w="9525">
                          <a:solidFill>
                            <a:schemeClr val="accent2"/>
                          </a:solidFill>
                          <a:round/>
                          <a:headEnd/>
                          <a:tailEnd/>
                        </a:ln>
                        <a:effectLst/>
                      </p:spPr>
                      <p:txBody>
                        <a:bodyPr/>
                        <a:lstStyle/>
                        <a:p>
                          <a:pPr>
                            <a:defRPr/>
                          </a:pPr>
                          <a:endParaRPr lang="ru-RU"/>
                        </a:p>
                      </p:txBody>
                    </p:sp>
                    <p:sp>
                      <p:nvSpPr>
                        <p:cNvPr id="173" name="Line 21"/>
                        <p:cNvSpPr>
                          <a:spLocks noChangeShapeType="1"/>
                        </p:cNvSpPr>
                        <p:nvPr userDrawn="1"/>
                      </p:nvSpPr>
                      <p:spPr bwMode="hidden">
                        <a:xfrm rot="1678521" flipH="1" flipV="1">
                          <a:off x="-150" y="2329"/>
                          <a:ext cx="1806" cy="194"/>
                        </a:xfrm>
                        <a:prstGeom prst="line">
                          <a:avLst/>
                        </a:prstGeom>
                        <a:noFill/>
                        <a:ln w="9525">
                          <a:solidFill>
                            <a:schemeClr val="accent2"/>
                          </a:solidFill>
                          <a:round/>
                          <a:headEnd/>
                          <a:tailEnd/>
                        </a:ln>
                        <a:effectLst/>
                      </p:spPr>
                      <p:txBody>
                        <a:bodyPr/>
                        <a:lstStyle/>
                        <a:p>
                          <a:pPr>
                            <a:defRPr/>
                          </a:pPr>
                          <a:endParaRPr lang="ru-RU"/>
                        </a:p>
                      </p:txBody>
                    </p:sp>
                    <p:sp>
                      <p:nvSpPr>
                        <p:cNvPr id="174" name="Line 22"/>
                        <p:cNvSpPr>
                          <a:spLocks noChangeShapeType="1"/>
                        </p:cNvSpPr>
                        <p:nvPr userDrawn="1"/>
                      </p:nvSpPr>
                      <p:spPr bwMode="hidden">
                        <a:xfrm rot="1678521" flipH="1" flipV="1">
                          <a:off x="-109" y="2514"/>
                          <a:ext cx="1720" cy="30"/>
                        </a:xfrm>
                        <a:prstGeom prst="line">
                          <a:avLst/>
                        </a:prstGeom>
                        <a:noFill/>
                        <a:ln w="9525">
                          <a:solidFill>
                            <a:schemeClr val="accent2"/>
                          </a:solidFill>
                          <a:round/>
                          <a:headEnd/>
                          <a:tailEnd/>
                        </a:ln>
                        <a:effectLst/>
                      </p:spPr>
                      <p:txBody>
                        <a:bodyPr/>
                        <a:lstStyle/>
                        <a:p>
                          <a:pPr>
                            <a:defRPr/>
                          </a:pPr>
                          <a:endParaRPr lang="ru-RU"/>
                        </a:p>
                      </p:txBody>
                    </p:sp>
                    <p:sp>
                      <p:nvSpPr>
                        <p:cNvPr id="175" name="Line 23"/>
                        <p:cNvSpPr>
                          <a:spLocks noChangeShapeType="1"/>
                        </p:cNvSpPr>
                        <p:nvPr userDrawn="1"/>
                      </p:nvSpPr>
                      <p:spPr bwMode="hidden">
                        <a:xfrm rot="1678521" flipH="1">
                          <a:off x="545" y="2785"/>
                          <a:ext cx="849" cy="802"/>
                        </a:xfrm>
                        <a:prstGeom prst="line">
                          <a:avLst/>
                        </a:prstGeom>
                        <a:noFill/>
                        <a:ln w="9525">
                          <a:solidFill>
                            <a:schemeClr val="accent2"/>
                          </a:solidFill>
                          <a:round/>
                          <a:headEnd/>
                          <a:tailEnd/>
                        </a:ln>
                        <a:effectLst/>
                      </p:spPr>
                      <p:txBody>
                        <a:bodyPr/>
                        <a:lstStyle/>
                        <a:p>
                          <a:pPr>
                            <a:defRPr/>
                          </a:pPr>
                          <a:endParaRPr lang="ru-RU"/>
                        </a:p>
                      </p:txBody>
                    </p:sp>
                    <p:sp>
                      <p:nvSpPr>
                        <p:cNvPr id="176" name="Line 24"/>
                        <p:cNvSpPr>
                          <a:spLocks noChangeShapeType="1"/>
                        </p:cNvSpPr>
                        <p:nvPr userDrawn="1"/>
                      </p:nvSpPr>
                      <p:spPr bwMode="hidden">
                        <a:xfrm rot="1678521" flipH="1">
                          <a:off x="168" y="2669"/>
                          <a:ext cx="1295" cy="560"/>
                        </a:xfrm>
                        <a:prstGeom prst="line">
                          <a:avLst/>
                        </a:prstGeom>
                        <a:noFill/>
                        <a:ln w="9525">
                          <a:solidFill>
                            <a:schemeClr val="accent2"/>
                          </a:solidFill>
                          <a:round/>
                          <a:headEnd/>
                          <a:tailEnd/>
                        </a:ln>
                        <a:effectLst/>
                      </p:spPr>
                      <p:txBody>
                        <a:bodyPr/>
                        <a:lstStyle/>
                        <a:p>
                          <a:pPr>
                            <a:defRPr/>
                          </a:pPr>
                          <a:endParaRPr lang="ru-RU"/>
                        </a:p>
                      </p:txBody>
                    </p:sp>
                    <p:sp>
                      <p:nvSpPr>
                        <p:cNvPr id="177" name="Line 25"/>
                        <p:cNvSpPr>
                          <a:spLocks noChangeShapeType="1"/>
                        </p:cNvSpPr>
                        <p:nvPr userDrawn="1"/>
                      </p:nvSpPr>
                      <p:spPr bwMode="hidden">
                        <a:xfrm rot="1678521" flipH="1">
                          <a:off x="-34" y="2588"/>
                          <a:ext cx="1576" cy="245"/>
                        </a:xfrm>
                        <a:prstGeom prst="line">
                          <a:avLst/>
                        </a:prstGeom>
                        <a:noFill/>
                        <a:ln w="9525">
                          <a:solidFill>
                            <a:schemeClr val="accent2"/>
                          </a:solidFill>
                          <a:round/>
                          <a:headEnd/>
                          <a:tailEnd/>
                        </a:ln>
                        <a:effectLst/>
                      </p:spPr>
                      <p:txBody>
                        <a:bodyPr/>
                        <a:lstStyle/>
                        <a:p>
                          <a:pPr>
                            <a:defRPr/>
                          </a:pPr>
                          <a:endParaRPr lang="ru-RU"/>
                        </a:p>
                      </p:txBody>
                    </p:sp>
                    <p:sp>
                      <p:nvSpPr>
                        <p:cNvPr id="178" name="Line 26"/>
                        <p:cNvSpPr>
                          <a:spLocks noChangeShapeType="1"/>
                        </p:cNvSpPr>
                        <p:nvPr userDrawn="1"/>
                      </p:nvSpPr>
                      <p:spPr bwMode="hidden">
                        <a:xfrm rot="1678521" flipH="1">
                          <a:off x="1201" y="2985"/>
                          <a:ext cx="141" cy="1041"/>
                        </a:xfrm>
                        <a:prstGeom prst="line">
                          <a:avLst/>
                        </a:prstGeom>
                        <a:noFill/>
                        <a:ln w="9525">
                          <a:solidFill>
                            <a:schemeClr val="accent2"/>
                          </a:solidFill>
                          <a:round/>
                          <a:headEnd/>
                          <a:tailEnd/>
                        </a:ln>
                        <a:effectLst/>
                      </p:spPr>
                      <p:txBody>
                        <a:bodyPr/>
                        <a:lstStyle/>
                        <a:p>
                          <a:pPr>
                            <a:defRPr/>
                          </a:pPr>
                          <a:endParaRPr lang="ru-RU"/>
                        </a:p>
                      </p:txBody>
                    </p:sp>
                    <p:sp>
                      <p:nvSpPr>
                        <p:cNvPr id="179" name="Line 27"/>
                        <p:cNvSpPr>
                          <a:spLocks noChangeShapeType="1"/>
                        </p:cNvSpPr>
                        <p:nvPr userDrawn="1"/>
                      </p:nvSpPr>
                      <p:spPr bwMode="hidden">
                        <a:xfrm rot="1678521" flipH="1">
                          <a:off x="1292" y="3013"/>
                          <a:ext cx="47" cy="1058"/>
                        </a:xfrm>
                        <a:prstGeom prst="line">
                          <a:avLst/>
                        </a:prstGeom>
                        <a:noFill/>
                        <a:ln w="9525">
                          <a:solidFill>
                            <a:schemeClr val="accent2"/>
                          </a:solidFill>
                          <a:round/>
                          <a:headEnd/>
                          <a:tailEnd/>
                        </a:ln>
                        <a:effectLst/>
                      </p:spPr>
                      <p:txBody>
                        <a:bodyPr/>
                        <a:lstStyle/>
                        <a:p>
                          <a:pPr>
                            <a:defRPr/>
                          </a:pPr>
                          <a:endParaRPr lang="ru-RU"/>
                        </a:p>
                      </p:txBody>
                    </p:sp>
                    <p:sp>
                      <p:nvSpPr>
                        <p:cNvPr id="180" name="Line 28"/>
                        <p:cNvSpPr>
                          <a:spLocks noChangeShapeType="1"/>
                        </p:cNvSpPr>
                        <p:nvPr userDrawn="1"/>
                      </p:nvSpPr>
                      <p:spPr bwMode="hidden">
                        <a:xfrm rot="1678521">
                          <a:off x="1331" y="3034"/>
                          <a:ext cx="47" cy="1081"/>
                        </a:xfrm>
                        <a:prstGeom prst="line">
                          <a:avLst/>
                        </a:prstGeom>
                        <a:noFill/>
                        <a:ln w="9525">
                          <a:solidFill>
                            <a:schemeClr val="accent2"/>
                          </a:solidFill>
                          <a:round/>
                          <a:headEnd/>
                          <a:tailEnd/>
                        </a:ln>
                        <a:effectLst/>
                      </p:spPr>
                      <p:txBody>
                        <a:bodyPr/>
                        <a:lstStyle/>
                        <a:p>
                          <a:pPr>
                            <a:defRPr/>
                          </a:pPr>
                          <a:endParaRPr lang="ru-RU"/>
                        </a:p>
                      </p:txBody>
                    </p:sp>
                    <p:sp>
                      <p:nvSpPr>
                        <p:cNvPr id="181" name="Line 29"/>
                        <p:cNvSpPr>
                          <a:spLocks noChangeShapeType="1"/>
                        </p:cNvSpPr>
                        <p:nvPr userDrawn="1"/>
                      </p:nvSpPr>
                      <p:spPr bwMode="hidden">
                        <a:xfrm rot="1678521">
                          <a:off x="1325" y="3059"/>
                          <a:ext cx="145" cy="1101"/>
                        </a:xfrm>
                        <a:prstGeom prst="line">
                          <a:avLst/>
                        </a:prstGeom>
                        <a:noFill/>
                        <a:ln w="9525">
                          <a:solidFill>
                            <a:schemeClr val="accent2"/>
                          </a:solidFill>
                          <a:round/>
                          <a:headEnd/>
                          <a:tailEnd/>
                        </a:ln>
                        <a:effectLst/>
                      </p:spPr>
                      <p:txBody>
                        <a:bodyPr/>
                        <a:lstStyle/>
                        <a:p>
                          <a:pPr>
                            <a:defRPr/>
                          </a:pPr>
                          <a:endParaRPr lang="ru-RU"/>
                        </a:p>
                      </p:txBody>
                    </p:sp>
                    <p:sp>
                      <p:nvSpPr>
                        <p:cNvPr id="182" name="Line 30"/>
                        <p:cNvSpPr>
                          <a:spLocks noChangeShapeType="1"/>
                        </p:cNvSpPr>
                        <p:nvPr userDrawn="1"/>
                      </p:nvSpPr>
                      <p:spPr bwMode="hidden">
                        <a:xfrm rot="1678521">
                          <a:off x="1320" y="3090"/>
                          <a:ext cx="255" cy="1124"/>
                        </a:xfrm>
                        <a:prstGeom prst="line">
                          <a:avLst/>
                        </a:prstGeom>
                        <a:noFill/>
                        <a:ln w="9525">
                          <a:solidFill>
                            <a:schemeClr val="accent2"/>
                          </a:solidFill>
                          <a:round/>
                          <a:headEnd/>
                          <a:tailEnd/>
                        </a:ln>
                        <a:effectLst/>
                      </p:spPr>
                      <p:txBody>
                        <a:bodyPr/>
                        <a:lstStyle/>
                        <a:p>
                          <a:pPr>
                            <a:defRPr/>
                          </a:pPr>
                          <a:endParaRPr lang="ru-RU"/>
                        </a:p>
                      </p:txBody>
                    </p:sp>
                    <p:sp>
                      <p:nvSpPr>
                        <p:cNvPr id="183" name="Line 31"/>
                        <p:cNvSpPr>
                          <a:spLocks noChangeShapeType="1"/>
                        </p:cNvSpPr>
                        <p:nvPr userDrawn="1"/>
                      </p:nvSpPr>
                      <p:spPr bwMode="hidden">
                        <a:xfrm rot="1678521">
                          <a:off x="1314" y="3117"/>
                          <a:ext cx="365" cy="1143"/>
                        </a:xfrm>
                        <a:prstGeom prst="line">
                          <a:avLst/>
                        </a:prstGeom>
                        <a:noFill/>
                        <a:ln w="9525">
                          <a:solidFill>
                            <a:schemeClr val="accent2"/>
                          </a:solidFill>
                          <a:round/>
                          <a:headEnd/>
                          <a:tailEnd/>
                        </a:ln>
                        <a:effectLst/>
                      </p:spPr>
                      <p:txBody>
                        <a:bodyPr/>
                        <a:lstStyle/>
                        <a:p>
                          <a:pPr>
                            <a:defRPr/>
                          </a:pPr>
                          <a:endParaRPr lang="ru-RU"/>
                        </a:p>
                      </p:txBody>
                    </p:sp>
                    <p:sp>
                      <p:nvSpPr>
                        <p:cNvPr id="184" name="Line 32"/>
                        <p:cNvSpPr>
                          <a:spLocks noChangeShapeType="1"/>
                        </p:cNvSpPr>
                        <p:nvPr userDrawn="1"/>
                      </p:nvSpPr>
                      <p:spPr bwMode="hidden">
                        <a:xfrm rot="1678521">
                          <a:off x="1337" y="3181"/>
                          <a:ext cx="567" cy="1073"/>
                        </a:xfrm>
                        <a:prstGeom prst="line">
                          <a:avLst/>
                        </a:prstGeom>
                        <a:noFill/>
                        <a:ln w="9525">
                          <a:solidFill>
                            <a:schemeClr val="accent2"/>
                          </a:solidFill>
                          <a:round/>
                          <a:headEnd/>
                          <a:tailEnd/>
                        </a:ln>
                        <a:effectLst/>
                      </p:spPr>
                      <p:txBody>
                        <a:bodyPr/>
                        <a:lstStyle/>
                        <a:p>
                          <a:pPr>
                            <a:defRPr/>
                          </a:pPr>
                          <a:endParaRPr lang="ru-RU"/>
                        </a:p>
                      </p:txBody>
                    </p:sp>
                    <p:sp>
                      <p:nvSpPr>
                        <p:cNvPr id="185" name="Line 33"/>
                        <p:cNvSpPr>
                          <a:spLocks noChangeShapeType="1"/>
                        </p:cNvSpPr>
                        <p:nvPr userDrawn="1"/>
                      </p:nvSpPr>
                      <p:spPr bwMode="hidden">
                        <a:xfrm rot="1678521">
                          <a:off x="1354" y="3209"/>
                          <a:ext cx="663" cy="1019"/>
                        </a:xfrm>
                        <a:prstGeom prst="line">
                          <a:avLst/>
                        </a:prstGeom>
                        <a:noFill/>
                        <a:ln w="9525">
                          <a:solidFill>
                            <a:schemeClr val="accent2"/>
                          </a:solidFill>
                          <a:round/>
                          <a:headEnd/>
                          <a:tailEnd/>
                        </a:ln>
                        <a:effectLst/>
                      </p:spPr>
                      <p:txBody>
                        <a:bodyPr/>
                        <a:lstStyle/>
                        <a:p>
                          <a:pPr>
                            <a:defRPr/>
                          </a:pPr>
                          <a:endParaRPr lang="ru-RU"/>
                        </a:p>
                      </p:txBody>
                    </p:sp>
                    <p:sp>
                      <p:nvSpPr>
                        <p:cNvPr id="186" name="Line 34"/>
                        <p:cNvSpPr>
                          <a:spLocks noChangeShapeType="1"/>
                        </p:cNvSpPr>
                        <p:nvPr userDrawn="1"/>
                      </p:nvSpPr>
                      <p:spPr bwMode="hidden">
                        <a:xfrm rot="1678521">
                          <a:off x="1375" y="3238"/>
                          <a:ext cx="745" cy="957"/>
                        </a:xfrm>
                        <a:prstGeom prst="line">
                          <a:avLst/>
                        </a:prstGeom>
                        <a:noFill/>
                        <a:ln w="9525">
                          <a:solidFill>
                            <a:schemeClr val="accent2"/>
                          </a:solidFill>
                          <a:round/>
                          <a:headEnd/>
                          <a:tailEnd/>
                        </a:ln>
                        <a:effectLst/>
                      </p:spPr>
                      <p:txBody>
                        <a:bodyPr/>
                        <a:lstStyle/>
                        <a:p>
                          <a:pPr>
                            <a:defRPr/>
                          </a:pPr>
                          <a:endParaRPr lang="ru-RU"/>
                        </a:p>
                      </p:txBody>
                    </p:sp>
                    <p:sp>
                      <p:nvSpPr>
                        <p:cNvPr id="187" name="Line 35"/>
                        <p:cNvSpPr>
                          <a:spLocks noChangeShapeType="1"/>
                        </p:cNvSpPr>
                        <p:nvPr userDrawn="1"/>
                      </p:nvSpPr>
                      <p:spPr bwMode="hidden">
                        <a:xfrm rot="1678521">
                          <a:off x="1393" y="3266"/>
                          <a:ext cx="849" cy="909"/>
                        </a:xfrm>
                        <a:prstGeom prst="line">
                          <a:avLst/>
                        </a:prstGeom>
                        <a:noFill/>
                        <a:ln w="9525">
                          <a:solidFill>
                            <a:schemeClr val="accent2"/>
                          </a:solidFill>
                          <a:round/>
                          <a:headEnd/>
                          <a:tailEnd/>
                        </a:ln>
                        <a:effectLst/>
                      </p:spPr>
                      <p:txBody>
                        <a:bodyPr/>
                        <a:lstStyle/>
                        <a:p>
                          <a:pPr>
                            <a:defRPr/>
                          </a:pPr>
                          <a:endParaRPr lang="ru-RU"/>
                        </a:p>
                      </p:txBody>
                    </p:sp>
                    <p:sp>
                      <p:nvSpPr>
                        <p:cNvPr id="188" name="Line 36"/>
                        <p:cNvSpPr>
                          <a:spLocks noChangeShapeType="1"/>
                        </p:cNvSpPr>
                        <p:nvPr userDrawn="1"/>
                      </p:nvSpPr>
                      <p:spPr bwMode="hidden">
                        <a:xfrm rot="1678521">
                          <a:off x="1412" y="3293"/>
                          <a:ext cx="950" cy="856"/>
                        </a:xfrm>
                        <a:prstGeom prst="line">
                          <a:avLst/>
                        </a:prstGeom>
                        <a:noFill/>
                        <a:ln w="9525">
                          <a:solidFill>
                            <a:schemeClr val="accent2"/>
                          </a:solidFill>
                          <a:round/>
                          <a:headEnd/>
                          <a:tailEnd/>
                        </a:ln>
                        <a:effectLst/>
                      </p:spPr>
                      <p:txBody>
                        <a:bodyPr/>
                        <a:lstStyle/>
                        <a:p>
                          <a:pPr>
                            <a:defRPr/>
                          </a:pPr>
                          <a:endParaRPr lang="ru-RU"/>
                        </a:p>
                      </p:txBody>
                    </p:sp>
                    <p:sp>
                      <p:nvSpPr>
                        <p:cNvPr id="189" name="Line 37"/>
                        <p:cNvSpPr>
                          <a:spLocks noChangeShapeType="1"/>
                        </p:cNvSpPr>
                        <p:nvPr userDrawn="1"/>
                      </p:nvSpPr>
                      <p:spPr bwMode="hidden">
                        <a:xfrm rot="1678521">
                          <a:off x="1429" y="3321"/>
                          <a:ext cx="1056" cy="788"/>
                        </a:xfrm>
                        <a:prstGeom prst="line">
                          <a:avLst/>
                        </a:prstGeom>
                        <a:noFill/>
                        <a:ln w="9525">
                          <a:solidFill>
                            <a:schemeClr val="accent2"/>
                          </a:solidFill>
                          <a:round/>
                          <a:headEnd/>
                          <a:tailEnd/>
                        </a:ln>
                        <a:effectLst/>
                      </p:spPr>
                      <p:txBody>
                        <a:bodyPr/>
                        <a:lstStyle/>
                        <a:p>
                          <a:pPr>
                            <a:defRPr/>
                          </a:pPr>
                          <a:endParaRPr lang="ru-RU"/>
                        </a:p>
                      </p:txBody>
                    </p:sp>
                    <p:sp>
                      <p:nvSpPr>
                        <p:cNvPr id="190" name="Line 38"/>
                        <p:cNvSpPr>
                          <a:spLocks noChangeShapeType="1"/>
                        </p:cNvSpPr>
                        <p:nvPr userDrawn="1"/>
                      </p:nvSpPr>
                      <p:spPr bwMode="hidden">
                        <a:xfrm rot="1678521">
                          <a:off x="1452" y="3356"/>
                          <a:ext cx="1173" cy="727"/>
                        </a:xfrm>
                        <a:prstGeom prst="line">
                          <a:avLst/>
                        </a:prstGeom>
                        <a:noFill/>
                        <a:ln w="9525">
                          <a:solidFill>
                            <a:schemeClr val="accent2"/>
                          </a:solidFill>
                          <a:round/>
                          <a:headEnd/>
                          <a:tailEnd/>
                        </a:ln>
                        <a:effectLst/>
                      </p:spPr>
                      <p:txBody>
                        <a:bodyPr/>
                        <a:lstStyle/>
                        <a:p>
                          <a:pPr>
                            <a:defRPr/>
                          </a:pPr>
                          <a:endParaRPr lang="ru-RU"/>
                        </a:p>
                      </p:txBody>
                    </p:sp>
                    <p:sp>
                      <p:nvSpPr>
                        <p:cNvPr id="191" name="Line 39"/>
                        <p:cNvSpPr>
                          <a:spLocks noChangeShapeType="1"/>
                        </p:cNvSpPr>
                        <p:nvPr userDrawn="1"/>
                      </p:nvSpPr>
                      <p:spPr bwMode="hidden">
                        <a:xfrm rot="1678521">
                          <a:off x="1469" y="3388"/>
                          <a:ext cx="1315" cy="665"/>
                        </a:xfrm>
                        <a:prstGeom prst="line">
                          <a:avLst/>
                        </a:prstGeom>
                        <a:noFill/>
                        <a:ln w="9525">
                          <a:solidFill>
                            <a:schemeClr val="accent2"/>
                          </a:solidFill>
                          <a:round/>
                          <a:headEnd/>
                          <a:tailEnd/>
                        </a:ln>
                        <a:effectLst/>
                      </p:spPr>
                      <p:txBody>
                        <a:bodyPr/>
                        <a:lstStyle/>
                        <a:p>
                          <a:pPr>
                            <a:defRPr/>
                          </a:pPr>
                          <a:endParaRPr lang="ru-RU"/>
                        </a:p>
                      </p:txBody>
                    </p:sp>
                    <p:sp>
                      <p:nvSpPr>
                        <p:cNvPr id="192" name="Line 40"/>
                        <p:cNvSpPr>
                          <a:spLocks noChangeShapeType="1"/>
                        </p:cNvSpPr>
                        <p:nvPr userDrawn="1"/>
                      </p:nvSpPr>
                      <p:spPr bwMode="hidden">
                        <a:xfrm rot="1678521">
                          <a:off x="1493" y="3426"/>
                          <a:ext cx="1469" cy="585"/>
                        </a:xfrm>
                        <a:prstGeom prst="line">
                          <a:avLst/>
                        </a:prstGeom>
                        <a:noFill/>
                        <a:ln w="9525">
                          <a:solidFill>
                            <a:schemeClr val="accent2"/>
                          </a:solidFill>
                          <a:round/>
                          <a:headEnd/>
                          <a:tailEnd/>
                        </a:ln>
                        <a:effectLst/>
                      </p:spPr>
                      <p:txBody>
                        <a:bodyPr/>
                        <a:lstStyle/>
                        <a:p>
                          <a:pPr>
                            <a:defRPr/>
                          </a:pPr>
                          <a:endParaRPr lang="ru-RU"/>
                        </a:p>
                      </p:txBody>
                    </p:sp>
                    <p:sp>
                      <p:nvSpPr>
                        <p:cNvPr id="193" name="Line 41"/>
                        <p:cNvSpPr>
                          <a:spLocks noChangeShapeType="1"/>
                        </p:cNvSpPr>
                        <p:nvPr userDrawn="1"/>
                      </p:nvSpPr>
                      <p:spPr bwMode="hidden">
                        <a:xfrm rot="1678521">
                          <a:off x="1511" y="3464"/>
                          <a:ext cx="1649" cy="495"/>
                        </a:xfrm>
                        <a:prstGeom prst="line">
                          <a:avLst/>
                        </a:prstGeom>
                        <a:noFill/>
                        <a:ln w="9525">
                          <a:solidFill>
                            <a:schemeClr val="accent2"/>
                          </a:solidFill>
                          <a:round/>
                          <a:headEnd/>
                          <a:tailEnd/>
                        </a:ln>
                        <a:effectLst/>
                      </p:spPr>
                      <p:txBody>
                        <a:bodyPr/>
                        <a:lstStyle/>
                        <a:p>
                          <a:pPr>
                            <a:defRPr/>
                          </a:pPr>
                          <a:endParaRPr lang="ru-RU"/>
                        </a:p>
                      </p:txBody>
                    </p:sp>
                    <p:sp>
                      <p:nvSpPr>
                        <p:cNvPr id="194" name="Line 42"/>
                        <p:cNvSpPr>
                          <a:spLocks noChangeShapeType="1"/>
                        </p:cNvSpPr>
                        <p:nvPr userDrawn="1"/>
                      </p:nvSpPr>
                      <p:spPr bwMode="hidden">
                        <a:xfrm rot="1678521">
                          <a:off x="1528" y="3518"/>
                          <a:ext cx="1885" cy="380"/>
                        </a:xfrm>
                        <a:prstGeom prst="line">
                          <a:avLst/>
                        </a:prstGeom>
                        <a:noFill/>
                        <a:ln w="9525">
                          <a:solidFill>
                            <a:schemeClr val="accent2"/>
                          </a:solidFill>
                          <a:round/>
                          <a:headEnd/>
                          <a:tailEnd/>
                        </a:ln>
                        <a:effectLst/>
                      </p:spPr>
                      <p:txBody>
                        <a:bodyPr/>
                        <a:lstStyle/>
                        <a:p>
                          <a:pPr>
                            <a:defRPr/>
                          </a:pPr>
                          <a:endParaRPr lang="ru-RU"/>
                        </a:p>
                      </p:txBody>
                    </p:sp>
                    <p:sp>
                      <p:nvSpPr>
                        <p:cNvPr id="195" name="Line 43"/>
                        <p:cNvSpPr>
                          <a:spLocks noChangeShapeType="1"/>
                        </p:cNvSpPr>
                        <p:nvPr userDrawn="1"/>
                      </p:nvSpPr>
                      <p:spPr bwMode="hidden">
                        <a:xfrm rot="1678521">
                          <a:off x="1552" y="3586"/>
                          <a:ext cx="2168" cy="240"/>
                        </a:xfrm>
                        <a:prstGeom prst="line">
                          <a:avLst/>
                        </a:prstGeom>
                        <a:noFill/>
                        <a:ln w="9525">
                          <a:solidFill>
                            <a:schemeClr val="accent2"/>
                          </a:solidFill>
                          <a:round/>
                          <a:headEnd/>
                          <a:tailEnd/>
                        </a:ln>
                        <a:effectLst/>
                      </p:spPr>
                      <p:txBody>
                        <a:bodyPr/>
                        <a:lstStyle/>
                        <a:p>
                          <a:pPr>
                            <a:defRPr/>
                          </a:pPr>
                          <a:endParaRPr lang="ru-RU"/>
                        </a:p>
                      </p:txBody>
                    </p:sp>
                    <p:sp>
                      <p:nvSpPr>
                        <p:cNvPr id="196" name="Line 44"/>
                        <p:cNvSpPr>
                          <a:spLocks noChangeShapeType="1"/>
                        </p:cNvSpPr>
                        <p:nvPr userDrawn="1"/>
                      </p:nvSpPr>
                      <p:spPr bwMode="hidden">
                        <a:xfrm rot="1678521">
                          <a:off x="1577" y="3670"/>
                          <a:ext cx="2528" cy="60"/>
                        </a:xfrm>
                        <a:prstGeom prst="line">
                          <a:avLst/>
                        </a:prstGeom>
                        <a:noFill/>
                        <a:ln w="9525">
                          <a:solidFill>
                            <a:schemeClr val="accent2"/>
                          </a:solidFill>
                          <a:round/>
                          <a:headEnd/>
                          <a:tailEnd/>
                        </a:ln>
                        <a:effectLst/>
                      </p:spPr>
                      <p:txBody>
                        <a:bodyPr/>
                        <a:lstStyle/>
                        <a:p>
                          <a:pPr>
                            <a:defRPr/>
                          </a:pPr>
                          <a:endParaRPr lang="ru-RU"/>
                        </a:p>
                      </p:txBody>
                    </p:sp>
                    <p:sp>
                      <p:nvSpPr>
                        <p:cNvPr id="197" name="Line 45"/>
                        <p:cNvSpPr>
                          <a:spLocks noChangeShapeType="1"/>
                        </p:cNvSpPr>
                        <p:nvPr userDrawn="1"/>
                      </p:nvSpPr>
                      <p:spPr bwMode="hidden">
                        <a:xfrm rot="1678521" flipV="1">
                          <a:off x="1621" y="3545"/>
                          <a:ext cx="2730" cy="176"/>
                        </a:xfrm>
                        <a:prstGeom prst="line">
                          <a:avLst/>
                        </a:prstGeom>
                        <a:noFill/>
                        <a:ln w="9525">
                          <a:solidFill>
                            <a:schemeClr val="accent2"/>
                          </a:solidFill>
                          <a:round/>
                          <a:headEnd/>
                          <a:tailEnd/>
                        </a:ln>
                        <a:effectLst/>
                      </p:spPr>
                      <p:txBody>
                        <a:bodyPr/>
                        <a:lstStyle/>
                        <a:p>
                          <a:pPr>
                            <a:defRPr/>
                          </a:pPr>
                          <a:endParaRPr lang="ru-RU"/>
                        </a:p>
                      </p:txBody>
                    </p:sp>
                    <p:sp>
                      <p:nvSpPr>
                        <p:cNvPr id="198" name="Line 46"/>
                        <p:cNvSpPr>
                          <a:spLocks noChangeShapeType="1"/>
                        </p:cNvSpPr>
                        <p:nvPr userDrawn="1"/>
                      </p:nvSpPr>
                      <p:spPr bwMode="hidden">
                        <a:xfrm rot="1678521" flipV="1">
                          <a:off x="1682" y="3297"/>
                          <a:ext cx="2635" cy="404"/>
                        </a:xfrm>
                        <a:prstGeom prst="line">
                          <a:avLst/>
                        </a:prstGeom>
                        <a:noFill/>
                        <a:ln w="9525">
                          <a:solidFill>
                            <a:schemeClr val="accent2"/>
                          </a:solidFill>
                          <a:round/>
                          <a:headEnd/>
                          <a:tailEnd/>
                        </a:ln>
                        <a:effectLst/>
                      </p:spPr>
                      <p:txBody>
                        <a:bodyPr/>
                        <a:lstStyle/>
                        <a:p>
                          <a:pPr>
                            <a:defRPr/>
                          </a:pPr>
                          <a:endParaRPr lang="ru-RU"/>
                        </a:p>
                      </p:txBody>
                    </p:sp>
                    <p:sp>
                      <p:nvSpPr>
                        <p:cNvPr id="199" name="Line 47"/>
                        <p:cNvSpPr>
                          <a:spLocks noChangeShapeType="1"/>
                        </p:cNvSpPr>
                        <p:nvPr userDrawn="1"/>
                      </p:nvSpPr>
                      <p:spPr bwMode="hidden">
                        <a:xfrm rot="1678521" flipV="1">
                          <a:off x="1782" y="2845"/>
                          <a:ext cx="2370" cy="789"/>
                        </a:xfrm>
                        <a:prstGeom prst="line">
                          <a:avLst/>
                        </a:prstGeom>
                        <a:noFill/>
                        <a:ln w="9525">
                          <a:solidFill>
                            <a:schemeClr val="accent2"/>
                          </a:solidFill>
                          <a:round/>
                          <a:headEnd/>
                          <a:tailEnd/>
                        </a:ln>
                        <a:effectLst/>
                      </p:spPr>
                      <p:txBody>
                        <a:bodyPr/>
                        <a:lstStyle/>
                        <a:p>
                          <a:pPr>
                            <a:defRPr/>
                          </a:pPr>
                          <a:endParaRPr lang="ru-RU"/>
                        </a:p>
                      </p:txBody>
                    </p:sp>
                    <p:sp>
                      <p:nvSpPr>
                        <p:cNvPr id="200" name="Line 48"/>
                        <p:cNvSpPr>
                          <a:spLocks noChangeShapeType="1"/>
                        </p:cNvSpPr>
                        <p:nvPr userDrawn="1"/>
                      </p:nvSpPr>
                      <p:spPr bwMode="hidden">
                        <a:xfrm rot="1678521" flipV="1">
                          <a:off x="1960" y="1992"/>
                          <a:ext cx="1530" cy="1443"/>
                        </a:xfrm>
                        <a:prstGeom prst="line">
                          <a:avLst/>
                        </a:prstGeom>
                        <a:noFill/>
                        <a:ln w="9525">
                          <a:solidFill>
                            <a:schemeClr val="accent2"/>
                          </a:solidFill>
                          <a:round/>
                          <a:headEnd/>
                          <a:tailEnd/>
                        </a:ln>
                        <a:effectLst/>
                      </p:spPr>
                      <p:txBody>
                        <a:bodyPr/>
                        <a:lstStyle/>
                        <a:p>
                          <a:pPr>
                            <a:defRPr/>
                          </a:pPr>
                          <a:endParaRPr lang="ru-RU"/>
                        </a:p>
                      </p:txBody>
                    </p:sp>
                    <p:sp>
                      <p:nvSpPr>
                        <p:cNvPr id="201" name="Line 49"/>
                        <p:cNvSpPr>
                          <a:spLocks noChangeShapeType="1"/>
                        </p:cNvSpPr>
                        <p:nvPr userDrawn="1"/>
                      </p:nvSpPr>
                      <p:spPr bwMode="hidden">
                        <a:xfrm rot="1678521" flipV="1">
                          <a:off x="2014" y="1727"/>
                          <a:ext cx="1219" cy="1629"/>
                        </a:xfrm>
                        <a:prstGeom prst="line">
                          <a:avLst/>
                        </a:prstGeom>
                        <a:noFill/>
                        <a:ln w="9525">
                          <a:solidFill>
                            <a:schemeClr val="accent2"/>
                          </a:solidFill>
                          <a:round/>
                          <a:headEnd/>
                          <a:tailEnd/>
                        </a:ln>
                        <a:effectLst/>
                      </p:spPr>
                      <p:txBody>
                        <a:bodyPr/>
                        <a:lstStyle/>
                        <a:p>
                          <a:pPr>
                            <a:defRPr/>
                          </a:pPr>
                          <a:endParaRPr lang="ru-RU"/>
                        </a:p>
                      </p:txBody>
                    </p:sp>
                    <p:sp>
                      <p:nvSpPr>
                        <p:cNvPr id="202" name="Freeform 50"/>
                        <p:cNvSpPr>
                          <a:spLocks/>
                        </p:cNvSpPr>
                        <p:nvPr userDrawn="1"/>
                      </p:nvSpPr>
                      <p:spPr bwMode="hidden">
                        <a:xfrm>
                          <a:off x="0" y="2548"/>
                          <a:ext cx="1542" cy="1768"/>
                        </a:xfrm>
                        <a:custGeom>
                          <a:avLst/>
                          <a:gdLst/>
                          <a:ahLst/>
                          <a:cxnLst>
                            <a:cxn ang="0">
                              <a:pos x="909" y="1264"/>
                            </a:cxn>
                            <a:cxn ang="0">
                              <a:pos x="1058" y="1402"/>
                            </a:cxn>
                            <a:cxn ang="0">
                              <a:pos x="1214" y="1528"/>
                            </a:cxn>
                            <a:cxn ang="0">
                              <a:pos x="1369" y="1654"/>
                            </a:cxn>
                            <a:cxn ang="0">
                              <a:pos x="1531" y="1768"/>
                            </a:cxn>
                            <a:cxn ang="0">
                              <a:pos x="1537" y="1768"/>
                            </a:cxn>
                            <a:cxn ang="0">
                              <a:pos x="1375" y="1654"/>
                            </a:cxn>
                            <a:cxn ang="0">
                              <a:pos x="1220" y="1534"/>
                            </a:cxn>
                            <a:cxn ang="0">
                              <a:pos x="1064" y="1402"/>
                            </a:cxn>
                            <a:cxn ang="0">
                              <a:pos x="915" y="1258"/>
                            </a:cxn>
                            <a:cxn ang="0">
                              <a:pos x="765" y="1115"/>
                            </a:cxn>
                            <a:cxn ang="0">
                              <a:pos x="628" y="959"/>
                            </a:cxn>
                            <a:cxn ang="0">
                              <a:pos x="496" y="803"/>
                            </a:cxn>
                            <a:cxn ang="0">
                              <a:pos x="377" y="647"/>
                            </a:cxn>
                            <a:cxn ang="0">
                              <a:pos x="269" y="485"/>
                            </a:cxn>
                            <a:cxn ang="0">
                              <a:pos x="167" y="323"/>
                            </a:cxn>
                            <a:cxn ang="0">
                              <a:pos x="78" y="161"/>
                            </a:cxn>
                            <a:cxn ang="0">
                              <a:pos x="0" y="0"/>
                            </a:cxn>
                            <a:cxn ang="0">
                              <a:pos x="0" y="12"/>
                            </a:cxn>
                            <a:cxn ang="0">
                              <a:pos x="78" y="173"/>
                            </a:cxn>
                            <a:cxn ang="0">
                              <a:pos x="167" y="335"/>
                            </a:cxn>
                            <a:cxn ang="0">
                              <a:pos x="269" y="491"/>
                            </a:cxn>
                            <a:cxn ang="0">
                              <a:pos x="377" y="653"/>
                            </a:cxn>
                            <a:cxn ang="0">
                              <a:pos x="496" y="809"/>
                            </a:cxn>
                            <a:cxn ang="0">
                              <a:pos x="628" y="965"/>
                            </a:cxn>
                            <a:cxn ang="0">
                              <a:pos x="765" y="1121"/>
                            </a:cxn>
                            <a:cxn ang="0">
                              <a:pos x="909" y="1264"/>
                            </a:cxn>
                            <a:cxn ang="0">
                              <a:pos x="909" y="1264"/>
                            </a:cxn>
                          </a:cxnLst>
                          <a:rect l="0" t="0" r="r" b="b"/>
                          <a:pathLst>
                            <a:path w="1537" h="1768">
                              <a:moveTo>
                                <a:pt x="909" y="1264"/>
                              </a:moveTo>
                              <a:lnTo>
                                <a:pt x="1058" y="1402"/>
                              </a:lnTo>
                              <a:lnTo>
                                <a:pt x="1214" y="1528"/>
                              </a:lnTo>
                              <a:lnTo>
                                <a:pt x="1369" y="1654"/>
                              </a:lnTo>
                              <a:lnTo>
                                <a:pt x="1531" y="1768"/>
                              </a:lnTo>
                              <a:lnTo>
                                <a:pt x="1537" y="1768"/>
                              </a:lnTo>
                              <a:lnTo>
                                <a:pt x="1375" y="1654"/>
                              </a:lnTo>
                              <a:lnTo>
                                <a:pt x="1220" y="1534"/>
                              </a:lnTo>
                              <a:lnTo>
                                <a:pt x="1064" y="1402"/>
                              </a:lnTo>
                              <a:lnTo>
                                <a:pt x="915" y="1258"/>
                              </a:lnTo>
                              <a:lnTo>
                                <a:pt x="765" y="1115"/>
                              </a:lnTo>
                              <a:lnTo>
                                <a:pt x="628" y="959"/>
                              </a:lnTo>
                              <a:lnTo>
                                <a:pt x="496" y="803"/>
                              </a:lnTo>
                              <a:lnTo>
                                <a:pt x="377" y="647"/>
                              </a:lnTo>
                              <a:lnTo>
                                <a:pt x="269" y="485"/>
                              </a:lnTo>
                              <a:lnTo>
                                <a:pt x="167" y="323"/>
                              </a:lnTo>
                              <a:lnTo>
                                <a:pt x="78" y="161"/>
                              </a:lnTo>
                              <a:lnTo>
                                <a:pt x="0" y="0"/>
                              </a:lnTo>
                              <a:lnTo>
                                <a:pt x="0" y="12"/>
                              </a:lnTo>
                              <a:lnTo>
                                <a:pt x="78" y="173"/>
                              </a:lnTo>
                              <a:lnTo>
                                <a:pt x="167" y="335"/>
                              </a:lnTo>
                              <a:lnTo>
                                <a:pt x="269" y="491"/>
                              </a:lnTo>
                              <a:lnTo>
                                <a:pt x="377" y="653"/>
                              </a:lnTo>
                              <a:lnTo>
                                <a:pt x="496" y="809"/>
                              </a:lnTo>
                              <a:lnTo>
                                <a:pt x="628" y="965"/>
                              </a:lnTo>
                              <a:lnTo>
                                <a:pt x="765" y="1121"/>
                              </a:lnTo>
                              <a:lnTo>
                                <a:pt x="909" y="1264"/>
                              </a:lnTo>
                              <a:lnTo>
                                <a:pt x="909" y="1264"/>
                              </a:lnTo>
                              <a:close/>
                            </a:path>
                          </a:pathLst>
                        </a:custGeom>
                        <a:solidFill>
                          <a:schemeClr val="accent2"/>
                        </a:solidFill>
                        <a:ln w="9525">
                          <a:solidFill>
                            <a:schemeClr val="accent2"/>
                          </a:solidFill>
                          <a:round/>
                          <a:headEnd/>
                          <a:tailEnd/>
                        </a:ln>
                      </p:spPr>
                      <p:txBody>
                        <a:bodyPr/>
                        <a:lstStyle/>
                        <a:p>
                          <a:pPr>
                            <a:defRPr/>
                          </a:pPr>
                          <a:endParaRPr lang="ru-RU"/>
                        </a:p>
                      </p:txBody>
                    </p:sp>
                    <p:grpSp>
                      <p:nvGrpSpPr>
                        <p:cNvPr id="203" name="Group 51"/>
                        <p:cNvGrpSpPr>
                          <a:grpSpLocks/>
                        </p:cNvGrpSpPr>
                        <p:nvPr userDrawn="1"/>
                      </p:nvGrpSpPr>
                      <p:grpSpPr bwMode="auto">
                        <a:xfrm>
                          <a:off x="8" y="1801"/>
                          <a:ext cx="3672" cy="2049"/>
                          <a:chOff x="13" y="1805"/>
                          <a:chExt cx="3672" cy="2049"/>
                        </a:xfrm>
                      </p:grpSpPr>
                      <p:sp>
                        <p:nvSpPr>
                          <p:cNvPr id="240" name="Oval 52"/>
                          <p:cNvSpPr>
                            <a:spLocks noChangeArrowheads="1"/>
                          </p:cNvSpPr>
                          <p:nvPr userDrawn="1"/>
                        </p:nvSpPr>
                        <p:spPr bwMode="hidden">
                          <a:xfrm rot="-2819839">
                            <a:off x="1544" y="2861"/>
                            <a:ext cx="161" cy="280"/>
                          </a:xfrm>
                          <a:prstGeom prst="ellipse">
                            <a:avLst/>
                          </a:prstGeom>
                          <a:noFill/>
                          <a:ln w="9525">
                            <a:solidFill>
                              <a:schemeClr val="accent2"/>
                            </a:solidFill>
                            <a:round/>
                            <a:headEnd/>
                            <a:tailEnd/>
                          </a:ln>
                          <a:effectLst/>
                        </p:spPr>
                        <p:txBody>
                          <a:bodyPr wrap="none" anchor="ctr"/>
                          <a:lstStyle/>
                          <a:p>
                            <a:pPr>
                              <a:defRPr/>
                            </a:pPr>
                            <a:endParaRPr lang="ru-RU"/>
                          </a:p>
                        </p:txBody>
                      </p:sp>
                      <p:sp>
                        <p:nvSpPr>
                          <p:cNvPr id="241" name="Oval 53"/>
                          <p:cNvSpPr>
                            <a:spLocks noChangeArrowheads="1"/>
                          </p:cNvSpPr>
                          <p:nvPr userDrawn="1"/>
                        </p:nvSpPr>
                        <p:spPr bwMode="hidden">
                          <a:xfrm rot="-2819839">
                            <a:off x="1490" y="2750"/>
                            <a:ext cx="281" cy="503"/>
                          </a:xfrm>
                          <a:prstGeom prst="ellipse">
                            <a:avLst/>
                          </a:prstGeom>
                          <a:noFill/>
                          <a:ln w="9525">
                            <a:solidFill>
                              <a:schemeClr val="accent2"/>
                            </a:solidFill>
                            <a:round/>
                            <a:headEnd/>
                            <a:tailEnd/>
                          </a:ln>
                          <a:effectLst/>
                        </p:spPr>
                        <p:txBody>
                          <a:bodyPr wrap="none" anchor="ctr"/>
                          <a:lstStyle/>
                          <a:p>
                            <a:pPr>
                              <a:defRPr/>
                            </a:pPr>
                            <a:endParaRPr lang="ru-RU"/>
                          </a:p>
                        </p:txBody>
                      </p:sp>
                      <p:sp>
                        <p:nvSpPr>
                          <p:cNvPr id="242" name="Oval 54"/>
                          <p:cNvSpPr>
                            <a:spLocks noChangeArrowheads="1"/>
                          </p:cNvSpPr>
                          <p:nvPr userDrawn="1"/>
                        </p:nvSpPr>
                        <p:spPr bwMode="hidden">
                          <a:xfrm rot="-2819839">
                            <a:off x="1415" y="2563"/>
                            <a:ext cx="471" cy="813"/>
                          </a:xfrm>
                          <a:prstGeom prst="ellipse">
                            <a:avLst/>
                          </a:prstGeom>
                          <a:noFill/>
                          <a:ln w="9525">
                            <a:solidFill>
                              <a:schemeClr val="accent2"/>
                            </a:solidFill>
                            <a:round/>
                            <a:headEnd/>
                            <a:tailEnd/>
                          </a:ln>
                          <a:effectLst/>
                        </p:spPr>
                        <p:txBody>
                          <a:bodyPr wrap="none" anchor="ctr"/>
                          <a:lstStyle/>
                          <a:p>
                            <a:pPr>
                              <a:defRPr/>
                            </a:pPr>
                            <a:endParaRPr lang="ru-RU"/>
                          </a:p>
                        </p:txBody>
                      </p:sp>
                      <p:sp>
                        <p:nvSpPr>
                          <p:cNvPr id="243" name="Oval 55"/>
                          <p:cNvSpPr>
                            <a:spLocks noChangeArrowheads="1"/>
                          </p:cNvSpPr>
                          <p:nvPr userDrawn="1"/>
                        </p:nvSpPr>
                        <p:spPr bwMode="hidden">
                          <a:xfrm rot="-2819839">
                            <a:off x="1357" y="2400"/>
                            <a:ext cx="623" cy="1129"/>
                          </a:xfrm>
                          <a:prstGeom prst="ellipse">
                            <a:avLst/>
                          </a:prstGeom>
                          <a:noFill/>
                          <a:ln w="9525">
                            <a:solidFill>
                              <a:schemeClr val="accent2"/>
                            </a:solidFill>
                            <a:round/>
                            <a:headEnd/>
                            <a:tailEnd/>
                          </a:ln>
                          <a:effectLst/>
                        </p:spPr>
                        <p:txBody>
                          <a:bodyPr wrap="none" anchor="ctr"/>
                          <a:lstStyle/>
                          <a:p>
                            <a:pPr>
                              <a:defRPr/>
                            </a:pPr>
                            <a:endParaRPr lang="ru-RU"/>
                          </a:p>
                        </p:txBody>
                      </p:sp>
                      <p:sp>
                        <p:nvSpPr>
                          <p:cNvPr id="244" name="Oval 56"/>
                          <p:cNvSpPr>
                            <a:spLocks noChangeArrowheads="1"/>
                          </p:cNvSpPr>
                          <p:nvPr userDrawn="1"/>
                        </p:nvSpPr>
                        <p:spPr bwMode="hidden">
                          <a:xfrm rot="-2819839">
                            <a:off x="1290" y="2200"/>
                            <a:ext cx="786" cy="1467"/>
                          </a:xfrm>
                          <a:prstGeom prst="ellipse">
                            <a:avLst/>
                          </a:prstGeom>
                          <a:noFill/>
                          <a:ln w="9525">
                            <a:solidFill>
                              <a:schemeClr val="accent2"/>
                            </a:solidFill>
                            <a:round/>
                            <a:headEnd/>
                            <a:tailEnd/>
                          </a:ln>
                          <a:effectLst/>
                        </p:spPr>
                        <p:txBody>
                          <a:bodyPr wrap="none" anchor="ctr"/>
                          <a:lstStyle/>
                          <a:p>
                            <a:pPr>
                              <a:defRPr/>
                            </a:pPr>
                            <a:endParaRPr lang="ru-RU"/>
                          </a:p>
                        </p:txBody>
                      </p:sp>
                      <p:sp>
                        <p:nvSpPr>
                          <p:cNvPr id="245" name="Oval 57"/>
                          <p:cNvSpPr>
                            <a:spLocks noChangeArrowheads="1"/>
                          </p:cNvSpPr>
                          <p:nvPr userDrawn="1"/>
                        </p:nvSpPr>
                        <p:spPr bwMode="hidden">
                          <a:xfrm rot="-2819839">
                            <a:off x="1237" y="2040"/>
                            <a:ext cx="972" cy="1779"/>
                          </a:xfrm>
                          <a:prstGeom prst="ellipse">
                            <a:avLst/>
                          </a:prstGeom>
                          <a:noFill/>
                          <a:ln w="9525">
                            <a:solidFill>
                              <a:schemeClr val="accent2"/>
                            </a:solidFill>
                            <a:round/>
                            <a:headEnd/>
                            <a:tailEnd/>
                          </a:ln>
                          <a:effectLst/>
                        </p:spPr>
                        <p:txBody>
                          <a:bodyPr wrap="none" anchor="ctr"/>
                          <a:lstStyle/>
                          <a:p>
                            <a:pPr>
                              <a:defRPr/>
                            </a:pPr>
                            <a:endParaRPr lang="ru-RU"/>
                          </a:p>
                        </p:txBody>
                      </p:sp>
                      <p:sp>
                        <p:nvSpPr>
                          <p:cNvPr id="246" name="Oval 58"/>
                          <p:cNvSpPr>
                            <a:spLocks noChangeArrowheads="1"/>
                          </p:cNvSpPr>
                          <p:nvPr userDrawn="1"/>
                        </p:nvSpPr>
                        <p:spPr bwMode="hidden">
                          <a:xfrm rot="-2819839">
                            <a:off x="1162" y="1857"/>
                            <a:ext cx="1167" cy="2094"/>
                          </a:xfrm>
                          <a:prstGeom prst="ellipse">
                            <a:avLst/>
                          </a:prstGeom>
                          <a:noFill/>
                          <a:ln w="9525">
                            <a:solidFill>
                              <a:schemeClr val="accent2"/>
                            </a:solidFill>
                            <a:round/>
                            <a:headEnd/>
                            <a:tailEnd/>
                          </a:ln>
                          <a:effectLst/>
                        </p:spPr>
                        <p:txBody>
                          <a:bodyPr wrap="none" anchor="ctr"/>
                          <a:lstStyle/>
                          <a:p>
                            <a:pPr>
                              <a:defRPr/>
                            </a:pPr>
                            <a:endParaRPr lang="ru-RU"/>
                          </a:p>
                        </p:txBody>
                      </p:sp>
                      <p:sp>
                        <p:nvSpPr>
                          <p:cNvPr id="247" name="Oval 59"/>
                          <p:cNvSpPr>
                            <a:spLocks noChangeArrowheads="1"/>
                          </p:cNvSpPr>
                          <p:nvPr userDrawn="1"/>
                        </p:nvSpPr>
                        <p:spPr bwMode="hidden">
                          <a:xfrm rot="-2819839">
                            <a:off x="1085" y="1698"/>
                            <a:ext cx="1346" cy="2398"/>
                          </a:xfrm>
                          <a:prstGeom prst="ellipse">
                            <a:avLst/>
                          </a:prstGeom>
                          <a:noFill/>
                          <a:ln w="9525">
                            <a:solidFill>
                              <a:schemeClr val="accent2"/>
                            </a:solidFill>
                            <a:round/>
                            <a:headEnd/>
                            <a:tailEnd/>
                          </a:ln>
                          <a:effectLst/>
                        </p:spPr>
                        <p:txBody>
                          <a:bodyPr wrap="none" anchor="ctr"/>
                          <a:lstStyle/>
                          <a:p>
                            <a:pPr>
                              <a:defRPr/>
                            </a:pPr>
                            <a:endParaRPr lang="ru-RU"/>
                          </a:p>
                        </p:txBody>
                      </p:sp>
                      <p:sp>
                        <p:nvSpPr>
                          <p:cNvPr id="248" name="Oval 60"/>
                          <p:cNvSpPr>
                            <a:spLocks noChangeArrowheads="1"/>
                          </p:cNvSpPr>
                          <p:nvPr userDrawn="1"/>
                        </p:nvSpPr>
                        <p:spPr bwMode="hidden">
                          <a:xfrm rot="-2819839">
                            <a:off x="1003" y="1528"/>
                            <a:ext cx="1563" cy="2696"/>
                          </a:xfrm>
                          <a:prstGeom prst="ellipse">
                            <a:avLst/>
                          </a:prstGeom>
                          <a:noFill/>
                          <a:ln w="9525">
                            <a:solidFill>
                              <a:schemeClr val="accent2"/>
                            </a:solidFill>
                            <a:round/>
                            <a:headEnd/>
                            <a:tailEnd/>
                          </a:ln>
                          <a:effectLst/>
                        </p:spPr>
                        <p:txBody>
                          <a:bodyPr wrap="none" anchor="ctr"/>
                          <a:lstStyle/>
                          <a:p>
                            <a:pPr>
                              <a:defRPr/>
                            </a:pPr>
                            <a:endParaRPr lang="ru-RU"/>
                          </a:p>
                        </p:txBody>
                      </p:sp>
                      <p:sp>
                        <p:nvSpPr>
                          <p:cNvPr id="249" name="Oval 61"/>
                          <p:cNvSpPr>
                            <a:spLocks noChangeArrowheads="1"/>
                          </p:cNvSpPr>
                          <p:nvPr userDrawn="1"/>
                        </p:nvSpPr>
                        <p:spPr bwMode="hidden">
                          <a:xfrm rot="-2819839">
                            <a:off x="937" y="1349"/>
                            <a:ext cx="1711" cy="3016"/>
                          </a:xfrm>
                          <a:prstGeom prst="ellipse">
                            <a:avLst/>
                          </a:prstGeom>
                          <a:noFill/>
                          <a:ln w="9525">
                            <a:solidFill>
                              <a:schemeClr val="accent2"/>
                            </a:solidFill>
                            <a:round/>
                            <a:headEnd/>
                            <a:tailEnd/>
                          </a:ln>
                          <a:effectLst/>
                        </p:spPr>
                        <p:txBody>
                          <a:bodyPr wrap="none" anchor="ctr"/>
                          <a:lstStyle/>
                          <a:p>
                            <a:pPr>
                              <a:defRPr/>
                            </a:pPr>
                            <a:endParaRPr lang="ru-RU"/>
                          </a:p>
                        </p:txBody>
                      </p:sp>
                      <p:sp>
                        <p:nvSpPr>
                          <p:cNvPr id="250" name="Oval 62"/>
                          <p:cNvSpPr>
                            <a:spLocks noChangeArrowheads="1"/>
                          </p:cNvSpPr>
                          <p:nvPr userDrawn="1"/>
                        </p:nvSpPr>
                        <p:spPr bwMode="hidden">
                          <a:xfrm rot="-2865139">
                            <a:off x="877" y="1187"/>
                            <a:ext cx="1880" cy="3345"/>
                          </a:xfrm>
                          <a:prstGeom prst="ellipse">
                            <a:avLst/>
                          </a:prstGeom>
                          <a:noFill/>
                          <a:ln w="9525">
                            <a:solidFill>
                              <a:schemeClr val="accent2"/>
                            </a:solidFill>
                            <a:round/>
                            <a:headEnd/>
                            <a:tailEnd/>
                          </a:ln>
                          <a:effectLst/>
                        </p:spPr>
                        <p:txBody>
                          <a:bodyPr wrap="none" anchor="ctr"/>
                          <a:lstStyle/>
                          <a:p>
                            <a:pPr>
                              <a:defRPr/>
                            </a:pPr>
                            <a:endParaRPr lang="ru-RU"/>
                          </a:p>
                        </p:txBody>
                      </p:sp>
                      <p:sp>
                        <p:nvSpPr>
                          <p:cNvPr id="251" name="Oval 63"/>
                          <p:cNvSpPr>
                            <a:spLocks noChangeArrowheads="1"/>
                          </p:cNvSpPr>
                          <p:nvPr userDrawn="1"/>
                        </p:nvSpPr>
                        <p:spPr bwMode="hidden">
                          <a:xfrm rot="-2780025">
                            <a:off x="824" y="994"/>
                            <a:ext cx="2049" cy="3672"/>
                          </a:xfrm>
                          <a:prstGeom prst="ellipse">
                            <a:avLst/>
                          </a:prstGeom>
                          <a:noFill/>
                          <a:ln w="9525">
                            <a:solidFill>
                              <a:schemeClr val="accent2"/>
                            </a:solidFill>
                            <a:round/>
                            <a:headEnd/>
                            <a:tailEnd/>
                          </a:ln>
                          <a:effectLst/>
                        </p:spPr>
                        <p:txBody>
                          <a:bodyPr wrap="none" anchor="ctr"/>
                          <a:lstStyle/>
                          <a:p>
                            <a:pPr>
                              <a:defRPr/>
                            </a:pPr>
                            <a:endParaRPr lang="ru-RU"/>
                          </a:p>
                        </p:txBody>
                      </p:sp>
                    </p:grpSp>
                    <p:sp>
                      <p:nvSpPr>
                        <p:cNvPr id="204" name="Line 64"/>
                        <p:cNvSpPr>
                          <a:spLocks noChangeShapeType="1"/>
                        </p:cNvSpPr>
                        <p:nvPr userDrawn="1"/>
                      </p:nvSpPr>
                      <p:spPr bwMode="hidden">
                        <a:xfrm flipV="1">
                          <a:off x="1656" y="1164"/>
                          <a:ext cx="831" cy="1770"/>
                        </a:xfrm>
                        <a:prstGeom prst="line">
                          <a:avLst/>
                        </a:prstGeom>
                        <a:noFill/>
                        <a:ln w="9525">
                          <a:solidFill>
                            <a:schemeClr val="accent2"/>
                          </a:solidFill>
                          <a:round/>
                          <a:headEnd/>
                          <a:tailEnd/>
                        </a:ln>
                        <a:effectLst/>
                      </p:spPr>
                      <p:txBody>
                        <a:bodyPr/>
                        <a:lstStyle/>
                        <a:p>
                          <a:pPr>
                            <a:defRPr/>
                          </a:pPr>
                          <a:endParaRPr lang="ru-RU"/>
                        </a:p>
                      </p:txBody>
                    </p:sp>
                    <p:sp>
                      <p:nvSpPr>
                        <p:cNvPr id="205" name="Line 65"/>
                        <p:cNvSpPr>
                          <a:spLocks noChangeShapeType="1"/>
                        </p:cNvSpPr>
                        <p:nvPr userDrawn="1"/>
                      </p:nvSpPr>
                      <p:spPr bwMode="hidden">
                        <a:xfrm rot="615780" flipV="1">
                          <a:off x="1811" y="1299"/>
                          <a:ext cx="819" cy="1726"/>
                        </a:xfrm>
                        <a:prstGeom prst="line">
                          <a:avLst/>
                        </a:prstGeom>
                        <a:noFill/>
                        <a:ln w="9525">
                          <a:solidFill>
                            <a:schemeClr val="accent2"/>
                          </a:solidFill>
                          <a:round/>
                          <a:headEnd/>
                          <a:tailEnd/>
                        </a:ln>
                        <a:effectLst/>
                      </p:spPr>
                      <p:txBody>
                        <a:bodyPr/>
                        <a:lstStyle/>
                        <a:p>
                          <a:pPr>
                            <a:defRPr/>
                          </a:pPr>
                          <a:endParaRPr lang="ru-RU"/>
                        </a:p>
                      </p:txBody>
                    </p:sp>
                    <p:sp>
                      <p:nvSpPr>
                        <p:cNvPr id="206" name="Line 66"/>
                        <p:cNvSpPr>
                          <a:spLocks noChangeShapeType="1"/>
                        </p:cNvSpPr>
                        <p:nvPr userDrawn="1"/>
                      </p:nvSpPr>
                      <p:spPr bwMode="hidden">
                        <a:xfrm rot="1139441" flipV="1">
                          <a:off x="1963" y="1148"/>
                          <a:ext cx="383" cy="1895"/>
                        </a:xfrm>
                        <a:prstGeom prst="line">
                          <a:avLst/>
                        </a:prstGeom>
                        <a:noFill/>
                        <a:ln w="9525">
                          <a:solidFill>
                            <a:schemeClr val="accent2"/>
                          </a:solidFill>
                          <a:round/>
                          <a:headEnd/>
                          <a:tailEnd/>
                        </a:ln>
                        <a:effectLst/>
                      </p:spPr>
                      <p:txBody>
                        <a:bodyPr/>
                        <a:lstStyle/>
                        <a:p>
                          <a:pPr>
                            <a:defRPr/>
                          </a:pPr>
                          <a:endParaRPr lang="ru-RU"/>
                        </a:p>
                      </p:txBody>
                    </p:sp>
                    <p:sp>
                      <p:nvSpPr>
                        <p:cNvPr id="207" name="Line 67"/>
                        <p:cNvSpPr>
                          <a:spLocks noChangeShapeType="1"/>
                        </p:cNvSpPr>
                        <p:nvPr userDrawn="1"/>
                      </p:nvSpPr>
                      <p:spPr bwMode="hidden">
                        <a:xfrm rot="1061104" flipV="1">
                          <a:off x="1921" y="1332"/>
                          <a:ext cx="744" cy="1766"/>
                        </a:xfrm>
                        <a:prstGeom prst="line">
                          <a:avLst/>
                        </a:prstGeom>
                        <a:noFill/>
                        <a:ln w="9525">
                          <a:solidFill>
                            <a:schemeClr val="accent2"/>
                          </a:solidFill>
                          <a:round/>
                          <a:headEnd/>
                          <a:tailEnd/>
                        </a:ln>
                        <a:effectLst/>
                      </p:spPr>
                      <p:txBody>
                        <a:bodyPr/>
                        <a:lstStyle/>
                        <a:p>
                          <a:pPr>
                            <a:defRPr/>
                          </a:pPr>
                          <a:endParaRPr lang="ru-RU"/>
                        </a:p>
                      </p:txBody>
                    </p:sp>
                    <p:sp>
                      <p:nvSpPr>
                        <p:cNvPr id="208" name="Line 68"/>
                        <p:cNvSpPr>
                          <a:spLocks noChangeShapeType="1"/>
                        </p:cNvSpPr>
                        <p:nvPr userDrawn="1"/>
                      </p:nvSpPr>
                      <p:spPr bwMode="hidden">
                        <a:xfrm rot="2202167" flipV="1">
                          <a:off x="2217" y="1314"/>
                          <a:ext cx="311" cy="1917"/>
                        </a:xfrm>
                        <a:prstGeom prst="line">
                          <a:avLst/>
                        </a:prstGeom>
                        <a:noFill/>
                        <a:ln w="9525">
                          <a:solidFill>
                            <a:schemeClr val="accent2"/>
                          </a:solidFill>
                          <a:round/>
                          <a:headEnd/>
                          <a:tailEnd/>
                        </a:ln>
                        <a:effectLst/>
                      </p:spPr>
                      <p:txBody>
                        <a:bodyPr/>
                        <a:lstStyle/>
                        <a:p>
                          <a:pPr>
                            <a:defRPr/>
                          </a:pPr>
                          <a:endParaRPr lang="ru-RU"/>
                        </a:p>
                      </p:txBody>
                    </p:sp>
                    <p:sp>
                      <p:nvSpPr>
                        <p:cNvPr id="209" name="Line 69"/>
                        <p:cNvSpPr>
                          <a:spLocks noChangeShapeType="1"/>
                        </p:cNvSpPr>
                        <p:nvPr userDrawn="1"/>
                      </p:nvSpPr>
                      <p:spPr bwMode="hidden">
                        <a:xfrm rot="1678521" flipV="1">
                          <a:off x="2039" y="1549"/>
                          <a:ext cx="895" cy="1722"/>
                        </a:xfrm>
                        <a:prstGeom prst="line">
                          <a:avLst/>
                        </a:prstGeom>
                        <a:noFill/>
                        <a:ln w="9525">
                          <a:solidFill>
                            <a:schemeClr val="accent2"/>
                          </a:solidFill>
                          <a:round/>
                          <a:headEnd/>
                          <a:tailEnd/>
                        </a:ln>
                        <a:effectLst/>
                      </p:spPr>
                      <p:txBody>
                        <a:bodyPr/>
                        <a:lstStyle/>
                        <a:p>
                          <a:pPr>
                            <a:defRPr/>
                          </a:pPr>
                          <a:endParaRPr lang="ru-RU"/>
                        </a:p>
                      </p:txBody>
                    </p:sp>
                    <p:sp>
                      <p:nvSpPr>
                        <p:cNvPr id="210" name="Line 70"/>
                        <p:cNvSpPr>
                          <a:spLocks noChangeShapeType="1"/>
                        </p:cNvSpPr>
                        <p:nvPr userDrawn="1"/>
                      </p:nvSpPr>
                      <p:spPr bwMode="hidden">
                        <a:xfrm rot="1678521" flipV="1">
                          <a:off x="2024" y="1649"/>
                          <a:ext cx="1049" cy="1661"/>
                        </a:xfrm>
                        <a:prstGeom prst="line">
                          <a:avLst/>
                        </a:prstGeom>
                        <a:noFill/>
                        <a:ln w="9525">
                          <a:solidFill>
                            <a:schemeClr val="accent2"/>
                          </a:solidFill>
                          <a:round/>
                          <a:headEnd/>
                          <a:tailEnd/>
                        </a:ln>
                        <a:effectLst/>
                      </p:spPr>
                      <p:txBody>
                        <a:bodyPr/>
                        <a:lstStyle/>
                        <a:p>
                          <a:pPr>
                            <a:defRPr/>
                          </a:pPr>
                          <a:endParaRPr lang="ru-RU"/>
                        </a:p>
                      </p:txBody>
                    </p:sp>
                    <p:sp>
                      <p:nvSpPr>
                        <p:cNvPr id="211" name="Line 71"/>
                        <p:cNvSpPr>
                          <a:spLocks noChangeShapeType="1"/>
                        </p:cNvSpPr>
                        <p:nvPr userDrawn="1"/>
                      </p:nvSpPr>
                      <p:spPr bwMode="hidden">
                        <a:xfrm rot="1678521" flipV="1">
                          <a:off x="1985" y="1876"/>
                          <a:ext cx="1357" cy="1516"/>
                        </a:xfrm>
                        <a:prstGeom prst="line">
                          <a:avLst/>
                        </a:prstGeom>
                        <a:noFill/>
                        <a:ln w="9525">
                          <a:solidFill>
                            <a:schemeClr val="accent2"/>
                          </a:solidFill>
                          <a:round/>
                          <a:headEnd/>
                          <a:tailEnd/>
                        </a:ln>
                        <a:effectLst/>
                      </p:spPr>
                      <p:txBody>
                        <a:bodyPr/>
                        <a:lstStyle/>
                        <a:p>
                          <a:pPr>
                            <a:defRPr/>
                          </a:pPr>
                          <a:endParaRPr lang="ru-RU"/>
                        </a:p>
                      </p:txBody>
                    </p:sp>
                    <p:sp>
                      <p:nvSpPr>
                        <p:cNvPr id="212" name="Line 72"/>
                        <p:cNvSpPr>
                          <a:spLocks noChangeShapeType="1"/>
                        </p:cNvSpPr>
                        <p:nvPr userDrawn="1"/>
                      </p:nvSpPr>
                      <p:spPr bwMode="hidden">
                        <a:xfrm rot="1678521" flipV="1">
                          <a:off x="1936" y="2115"/>
                          <a:ext cx="1686" cy="1356"/>
                        </a:xfrm>
                        <a:prstGeom prst="line">
                          <a:avLst/>
                        </a:prstGeom>
                        <a:noFill/>
                        <a:ln w="9525">
                          <a:solidFill>
                            <a:schemeClr val="accent2"/>
                          </a:solidFill>
                          <a:round/>
                          <a:headEnd/>
                          <a:tailEnd/>
                        </a:ln>
                        <a:effectLst/>
                      </p:spPr>
                      <p:txBody>
                        <a:bodyPr/>
                        <a:lstStyle/>
                        <a:p>
                          <a:pPr>
                            <a:defRPr/>
                          </a:pPr>
                          <a:endParaRPr lang="ru-RU"/>
                        </a:p>
                      </p:txBody>
                    </p:sp>
                    <p:sp>
                      <p:nvSpPr>
                        <p:cNvPr id="213" name="Line 73"/>
                        <p:cNvSpPr>
                          <a:spLocks noChangeShapeType="1"/>
                        </p:cNvSpPr>
                        <p:nvPr userDrawn="1"/>
                      </p:nvSpPr>
                      <p:spPr bwMode="hidden">
                        <a:xfrm rot="1678521" flipV="1">
                          <a:off x="1897" y="2287"/>
                          <a:ext cx="1880" cy="1225"/>
                        </a:xfrm>
                        <a:prstGeom prst="line">
                          <a:avLst/>
                        </a:prstGeom>
                        <a:noFill/>
                        <a:ln w="9525">
                          <a:solidFill>
                            <a:schemeClr val="accent2"/>
                          </a:solidFill>
                          <a:round/>
                          <a:headEnd/>
                          <a:tailEnd/>
                        </a:ln>
                        <a:effectLst/>
                      </p:spPr>
                      <p:txBody>
                        <a:bodyPr/>
                        <a:lstStyle/>
                        <a:p>
                          <a:pPr>
                            <a:defRPr/>
                          </a:pPr>
                          <a:endParaRPr lang="ru-RU"/>
                        </a:p>
                      </p:txBody>
                    </p:sp>
                    <p:sp>
                      <p:nvSpPr>
                        <p:cNvPr id="214" name="Line 74"/>
                        <p:cNvSpPr>
                          <a:spLocks noChangeShapeType="1"/>
                        </p:cNvSpPr>
                        <p:nvPr userDrawn="1"/>
                      </p:nvSpPr>
                      <p:spPr bwMode="hidden">
                        <a:xfrm rot="1678521" flipV="1">
                          <a:off x="1855" y="2458"/>
                          <a:ext cx="2060" cy="1096"/>
                        </a:xfrm>
                        <a:prstGeom prst="line">
                          <a:avLst/>
                        </a:prstGeom>
                        <a:noFill/>
                        <a:ln w="9525">
                          <a:solidFill>
                            <a:schemeClr val="accent2"/>
                          </a:solidFill>
                          <a:round/>
                          <a:headEnd/>
                          <a:tailEnd/>
                        </a:ln>
                        <a:effectLst/>
                      </p:spPr>
                      <p:txBody>
                        <a:bodyPr/>
                        <a:lstStyle/>
                        <a:p>
                          <a:pPr>
                            <a:defRPr/>
                          </a:pPr>
                          <a:endParaRPr lang="ru-RU"/>
                        </a:p>
                      </p:txBody>
                    </p:sp>
                    <p:sp>
                      <p:nvSpPr>
                        <p:cNvPr id="215" name="Line 75"/>
                        <p:cNvSpPr>
                          <a:spLocks noChangeShapeType="1"/>
                        </p:cNvSpPr>
                        <p:nvPr userDrawn="1"/>
                      </p:nvSpPr>
                      <p:spPr bwMode="hidden">
                        <a:xfrm rot="1678521" flipV="1">
                          <a:off x="1823" y="2640"/>
                          <a:ext cx="2224" cy="956"/>
                        </a:xfrm>
                        <a:prstGeom prst="line">
                          <a:avLst/>
                        </a:prstGeom>
                        <a:noFill/>
                        <a:ln w="9525">
                          <a:solidFill>
                            <a:schemeClr val="accent2"/>
                          </a:solidFill>
                          <a:round/>
                          <a:headEnd/>
                          <a:tailEnd/>
                        </a:ln>
                        <a:effectLst/>
                      </p:spPr>
                      <p:txBody>
                        <a:bodyPr/>
                        <a:lstStyle/>
                        <a:p>
                          <a:pPr>
                            <a:defRPr/>
                          </a:pPr>
                          <a:endParaRPr lang="ru-RU"/>
                        </a:p>
                      </p:txBody>
                    </p:sp>
                    <p:sp>
                      <p:nvSpPr>
                        <p:cNvPr id="216" name="Line 76"/>
                        <p:cNvSpPr>
                          <a:spLocks noChangeShapeType="1"/>
                        </p:cNvSpPr>
                        <p:nvPr userDrawn="1"/>
                      </p:nvSpPr>
                      <p:spPr bwMode="hidden">
                        <a:xfrm rot="1678521" flipV="1">
                          <a:off x="1737" y="3059"/>
                          <a:ext cx="2520" cy="614"/>
                        </a:xfrm>
                        <a:prstGeom prst="line">
                          <a:avLst/>
                        </a:prstGeom>
                        <a:noFill/>
                        <a:ln w="9525">
                          <a:solidFill>
                            <a:schemeClr val="accent2"/>
                          </a:solidFill>
                          <a:round/>
                          <a:headEnd/>
                          <a:tailEnd/>
                        </a:ln>
                        <a:effectLst/>
                      </p:spPr>
                      <p:txBody>
                        <a:bodyPr/>
                        <a:lstStyle/>
                        <a:p>
                          <a:pPr>
                            <a:defRPr/>
                          </a:pPr>
                          <a:endParaRPr lang="ru-RU"/>
                        </a:p>
                      </p:txBody>
                    </p:sp>
                    <p:sp>
                      <p:nvSpPr>
                        <p:cNvPr id="217" name="Line 77"/>
                        <p:cNvSpPr>
                          <a:spLocks noChangeShapeType="1"/>
                        </p:cNvSpPr>
                        <p:nvPr userDrawn="1"/>
                      </p:nvSpPr>
                      <p:spPr bwMode="hidden">
                        <a:xfrm rot="1678521">
                          <a:off x="1324" y="3150"/>
                          <a:ext cx="472" cy="1120"/>
                        </a:xfrm>
                        <a:prstGeom prst="line">
                          <a:avLst/>
                        </a:prstGeom>
                        <a:noFill/>
                        <a:ln w="9525">
                          <a:solidFill>
                            <a:schemeClr val="accent2"/>
                          </a:solidFill>
                          <a:round/>
                          <a:headEnd/>
                          <a:tailEnd/>
                        </a:ln>
                        <a:effectLst/>
                      </p:spPr>
                      <p:txBody>
                        <a:bodyPr/>
                        <a:lstStyle/>
                        <a:p>
                          <a:pPr>
                            <a:defRPr/>
                          </a:pPr>
                          <a:endParaRPr lang="ru-RU"/>
                        </a:p>
                      </p:txBody>
                    </p:sp>
                    <p:sp>
                      <p:nvSpPr>
                        <p:cNvPr id="218" name="Line 78"/>
                        <p:cNvSpPr>
                          <a:spLocks noChangeShapeType="1"/>
                        </p:cNvSpPr>
                        <p:nvPr userDrawn="1"/>
                      </p:nvSpPr>
                      <p:spPr bwMode="hidden">
                        <a:xfrm rot="1678521" flipH="1">
                          <a:off x="1121" y="2961"/>
                          <a:ext cx="220" cy="1012"/>
                        </a:xfrm>
                        <a:prstGeom prst="line">
                          <a:avLst/>
                        </a:prstGeom>
                        <a:noFill/>
                        <a:ln w="9525">
                          <a:solidFill>
                            <a:schemeClr val="accent2"/>
                          </a:solidFill>
                          <a:round/>
                          <a:headEnd/>
                          <a:tailEnd/>
                        </a:ln>
                        <a:effectLst/>
                      </p:spPr>
                      <p:txBody>
                        <a:bodyPr/>
                        <a:lstStyle/>
                        <a:p>
                          <a:pPr>
                            <a:defRPr/>
                          </a:pPr>
                          <a:endParaRPr lang="ru-RU"/>
                        </a:p>
                      </p:txBody>
                    </p:sp>
                    <p:sp>
                      <p:nvSpPr>
                        <p:cNvPr id="219" name="Line 79"/>
                        <p:cNvSpPr>
                          <a:spLocks noChangeShapeType="1"/>
                        </p:cNvSpPr>
                        <p:nvPr userDrawn="1"/>
                      </p:nvSpPr>
                      <p:spPr bwMode="hidden">
                        <a:xfrm rot="1678521" flipH="1">
                          <a:off x="1041" y="2935"/>
                          <a:ext cx="304" cy="990"/>
                        </a:xfrm>
                        <a:prstGeom prst="line">
                          <a:avLst/>
                        </a:prstGeom>
                        <a:noFill/>
                        <a:ln w="9525">
                          <a:solidFill>
                            <a:schemeClr val="accent2"/>
                          </a:solidFill>
                          <a:round/>
                          <a:headEnd/>
                          <a:tailEnd/>
                        </a:ln>
                        <a:effectLst/>
                      </p:spPr>
                      <p:txBody>
                        <a:bodyPr/>
                        <a:lstStyle/>
                        <a:p>
                          <a:pPr>
                            <a:defRPr/>
                          </a:pPr>
                          <a:endParaRPr lang="ru-RU"/>
                        </a:p>
                      </p:txBody>
                    </p:sp>
                    <p:sp>
                      <p:nvSpPr>
                        <p:cNvPr id="220" name="Line 80"/>
                        <p:cNvSpPr>
                          <a:spLocks noChangeShapeType="1"/>
                        </p:cNvSpPr>
                        <p:nvPr userDrawn="1"/>
                      </p:nvSpPr>
                      <p:spPr bwMode="hidden">
                        <a:xfrm rot="1678521" flipH="1">
                          <a:off x="957" y="2910"/>
                          <a:ext cx="394" cy="971"/>
                        </a:xfrm>
                        <a:prstGeom prst="line">
                          <a:avLst/>
                        </a:prstGeom>
                        <a:noFill/>
                        <a:ln w="9525">
                          <a:solidFill>
                            <a:schemeClr val="accent2"/>
                          </a:solidFill>
                          <a:round/>
                          <a:headEnd/>
                          <a:tailEnd/>
                        </a:ln>
                        <a:effectLst/>
                      </p:spPr>
                      <p:txBody>
                        <a:bodyPr/>
                        <a:lstStyle/>
                        <a:p>
                          <a:pPr>
                            <a:defRPr/>
                          </a:pPr>
                          <a:endParaRPr lang="ru-RU"/>
                        </a:p>
                      </p:txBody>
                    </p:sp>
                    <p:sp>
                      <p:nvSpPr>
                        <p:cNvPr id="221" name="Line 81"/>
                        <p:cNvSpPr>
                          <a:spLocks noChangeShapeType="1"/>
                        </p:cNvSpPr>
                        <p:nvPr userDrawn="1"/>
                      </p:nvSpPr>
                      <p:spPr bwMode="hidden">
                        <a:xfrm rot="1678521" flipH="1">
                          <a:off x="880" y="2885"/>
                          <a:ext cx="478" cy="943"/>
                        </a:xfrm>
                        <a:prstGeom prst="line">
                          <a:avLst/>
                        </a:prstGeom>
                        <a:noFill/>
                        <a:ln w="9525">
                          <a:solidFill>
                            <a:schemeClr val="accent2"/>
                          </a:solidFill>
                          <a:round/>
                          <a:headEnd/>
                          <a:tailEnd/>
                        </a:ln>
                        <a:effectLst/>
                      </p:spPr>
                      <p:txBody>
                        <a:bodyPr/>
                        <a:lstStyle/>
                        <a:p>
                          <a:pPr>
                            <a:defRPr/>
                          </a:pPr>
                          <a:endParaRPr lang="ru-RU"/>
                        </a:p>
                      </p:txBody>
                    </p:sp>
                    <p:sp>
                      <p:nvSpPr>
                        <p:cNvPr id="222" name="Line 82"/>
                        <p:cNvSpPr>
                          <a:spLocks noChangeShapeType="1"/>
                        </p:cNvSpPr>
                        <p:nvPr userDrawn="1"/>
                      </p:nvSpPr>
                      <p:spPr bwMode="hidden">
                        <a:xfrm rot="1678521" flipH="1">
                          <a:off x="801" y="2863"/>
                          <a:ext cx="561" cy="910"/>
                        </a:xfrm>
                        <a:prstGeom prst="line">
                          <a:avLst/>
                        </a:prstGeom>
                        <a:noFill/>
                        <a:ln w="9525">
                          <a:solidFill>
                            <a:schemeClr val="accent2"/>
                          </a:solidFill>
                          <a:round/>
                          <a:headEnd/>
                          <a:tailEnd/>
                        </a:ln>
                        <a:effectLst/>
                      </p:spPr>
                      <p:txBody>
                        <a:bodyPr/>
                        <a:lstStyle/>
                        <a:p>
                          <a:pPr>
                            <a:defRPr/>
                          </a:pPr>
                          <a:endParaRPr lang="ru-RU"/>
                        </a:p>
                      </p:txBody>
                    </p:sp>
                    <p:sp>
                      <p:nvSpPr>
                        <p:cNvPr id="223" name="Line 83"/>
                        <p:cNvSpPr>
                          <a:spLocks noChangeShapeType="1"/>
                        </p:cNvSpPr>
                        <p:nvPr userDrawn="1"/>
                      </p:nvSpPr>
                      <p:spPr bwMode="hidden">
                        <a:xfrm rot="1678521" flipH="1">
                          <a:off x="717" y="2836"/>
                          <a:ext cx="656" cy="878"/>
                        </a:xfrm>
                        <a:prstGeom prst="line">
                          <a:avLst/>
                        </a:prstGeom>
                        <a:noFill/>
                        <a:ln w="9525">
                          <a:solidFill>
                            <a:schemeClr val="accent2"/>
                          </a:solidFill>
                          <a:round/>
                          <a:headEnd/>
                          <a:tailEnd/>
                        </a:ln>
                        <a:effectLst/>
                      </p:spPr>
                      <p:txBody>
                        <a:bodyPr/>
                        <a:lstStyle/>
                        <a:p>
                          <a:pPr>
                            <a:defRPr/>
                          </a:pPr>
                          <a:endParaRPr lang="ru-RU"/>
                        </a:p>
                      </p:txBody>
                    </p:sp>
                    <p:sp>
                      <p:nvSpPr>
                        <p:cNvPr id="224" name="Line 84"/>
                        <p:cNvSpPr>
                          <a:spLocks noChangeShapeType="1"/>
                        </p:cNvSpPr>
                        <p:nvPr userDrawn="1"/>
                      </p:nvSpPr>
                      <p:spPr bwMode="hidden">
                        <a:xfrm rot="1678521" flipH="1">
                          <a:off x="631" y="2810"/>
                          <a:ext cx="752" cy="842"/>
                        </a:xfrm>
                        <a:prstGeom prst="line">
                          <a:avLst/>
                        </a:prstGeom>
                        <a:noFill/>
                        <a:ln w="9525">
                          <a:solidFill>
                            <a:schemeClr val="accent2"/>
                          </a:solidFill>
                          <a:round/>
                          <a:headEnd/>
                          <a:tailEnd/>
                        </a:ln>
                        <a:effectLst/>
                      </p:spPr>
                      <p:txBody>
                        <a:bodyPr/>
                        <a:lstStyle/>
                        <a:p>
                          <a:pPr>
                            <a:defRPr/>
                          </a:pPr>
                          <a:endParaRPr lang="ru-RU"/>
                        </a:p>
                      </p:txBody>
                    </p:sp>
                    <p:sp>
                      <p:nvSpPr>
                        <p:cNvPr id="225" name="Line 85"/>
                        <p:cNvSpPr>
                          <a:spLocks noChangeShapeType="1"/>
                        </p:cNvSpPr>
                        <p:nvPr userDrawn="1"/>
                      </p:nvSpPr>
                      <p:spPr bwMode="hidden">
                        <a:xfrm rot="1678521" flipH="1">
                          <a:off x="462" y="2758"/>
                          <a:ext cx="946" cy="751"/>
                        </a:xfrm>
                        <a:prstGeom prst="line">
                          <a:avLst/>
                        </a:prstGeom>
                        <a:noFill/>
                        <a:ln w="9525">
                          <a:solidFill>
                            <a:schemeClr val="accent2"/>
                          </a:solidFill>
                          <a:round/>
                          <a:headEnd/>
                          <a:tailEnd/>
                        </a:ln>
                        <a:effectLst/>
                      </p:spPr>
                      <p:txBody>
                        <a:bodyPr/>
                        <a:lstStyle/>
                        <a:p>
                          <a:pPr>
                            <a:defRPr/>
                          </a:pPr>
                          <a:endParaRPr lang="ru-RU"/>
                        </a:p>
                      </p:txBody>
                    </p:sp>
                    <p:sp>
                      <p:nvSpPr>
                        <p:cNvPr id="226" name="Line 86"/>
                        <p:cNvSpPr>
                          <a:spLocks noChangeShapeType="1"/>
                        </p:cNvSpPr>
                        <p:nvPr userDrawn="1"/>
                      </p:nvSpPr>
                      <p:spPr bwMode="hidden">
                        <a:xfrm rot="1678521" flipH="1">
                          <a:off x="365" y="2729"/>
                          <a:ext cx="1058" cy="696"/>
                        </a:xfrm>
                        <a:prstGeom prst="line">
                          <a:avLst/>
                        </a:prstGeom>
                        <a:noFill/>
                        <a:ln w="9525">
                          <a:solidFill>
                            <a:schemeClr val="accent2"/>
                          </a:solidFill>
                          <a:round/>
                          <a:headEnd/>
                          <a:tailEnd/>
                        </a:ln>
                        <a:effectLst/>
                      </p:spPr>
                      <p:txBody>
                        <a:bodyPr/>
                        <a:lstStyle/>
                        <a:p>
                          <a:pPr>
                            <a:defRPr/>
                          </a:pPr>
                          <a:endParaRPr lang="ru-RU"/>
                        </a:p>
                      </p:txBody>
                    </p:sp>
                    <p:sp>
                      <p:nvSpPr>
                        <p:cNvPr id="227" name="Line 87"/>
                        <p:cNvSpPr>
                          <a:spLocks noChangeShapeType="1"/>
                        </p:cNvSpPr>
                        <p:nvPr userDrawn="1"/>
                      </p:nvSpPr>
                      <p:spPr bwMode="hidden">
                        <a:xfrm rot="1678521" flipH="1">
                          <a:off x="265" y="2697"/>
                          <a:ext cx="1174" cy="636"/>
                        </a:xfrm>
                        <a:prstGeom prst="line">
                          <a:avLst/>
                        </a:prstGeom>
                        <a:noFill/>
                        <a:ln w="9525">
                          <a:solidFill>
                            <a:schemeClr val="accent2"/>
                          </a:solidFill>
                          <a:round/>
                          <a:headEnd/>
                          <a:tailEnd/>
                        </a:ln>
                        <a:effectLst/>
                      </p:spPr>
                      <p:txBody>
                        <a:bodyPr/>
                        <a:lstStyle/>
                        <a:p>
                          <a:pPr>
                            <a:defRPr/>
                          </a:pPr>
                          <a:endParaRPr lang="ru-RU"/>
                        </a:p>
                      </p:txBody>
                    </p:sp>
                    <p:sp>
                      <p:nvSpPr>
                        <p:cNvPr id="228" name="Line 88"/>
                        <p:cNvSpPr>
                          <a:spLocks noChangeShapeType="1"/>
                        </p:cNvSpPr>
                        <p:nvPr userDrawn="1"/>
                      </p:nvSpPr>
                      <p:spPr bwMode="hidden">
                        <a:xfrm rot="1678521" flipH="1">
                          <a:off x="55" y="2632"/>
                          <a:ext cx="1431" cy="481"/>
                        </a:xfrm>
                        <a:prstGeom prst="line">
                          <a:avLst/>
                        </a:prstGeom>
                        <a:noFill/>
                        <a:ln w="9525">
                          <a:solidFill>
                            <a:schemeClr val="accent2"/>
                          </a:solidFill>
                          <a:round/>
                          <a:headEnd/>
                          <a:tailEnd/>
                        </a:ln>
                        <a:effectLst/>
                      </p:spPr>
                      <p:txBody>
                        <a:bodyPr/>
                        <a:lstStyle/>
                        <a:p>
                          <a:pPr>
                            <a:defRPr/>
                          </a:pPr>
                          <a:endParaRPr lang="ru-RU"/>
                        </a:p>
                      </p:txBody>
                    </p:sp>
                    <p:sp>
                      <p:nvSpPr>
                        <p:cNvPr id="229" name="Line 89"/>
                        <p:cNvSpPr>
                          <a:spLocks noChangeShapeType="1"/>
                        </p:cNvSpPr>
                        <p:nvPr userDrawn="1"/>
                      </p:nvSpPr>
                      <p:spPr bwMode="hidden">
                        <a:xfrm rot="1678521" flipH="1">
                          <a:off x="-1" y="2607"/>
                          <a:ext cx="1513" cy="371"/>
                        </a:xfrm>
                        <a:prstGeom prst="line">
                          <a:avLst/>
                        </a:prstGeom>
                        <a:noFill/>
                        <a:ln w="9525">
                          <a:solidFill>
                            <a:schemeClr val="accent2"/>
                          </a:solidFill>
                          <a:round/>
                          <a:headEnd/>
                          <a:tailEnd/>
                        </a:ln>
                        <a:effectLst/>
                      </p:spPr>
                      <p:txBody>
                        <a:bodyPr/>
                        <a:lstStyle/>
                        <a:p>
                          <a:pPr>
                            <a:defRPr/>
                          </a:pPr>
                          <a:endParaRPr lang="ru-RU"/>
                        </a:p>
                      </p:txBody>
                    </p:sp>
                    <p:sp>
                      <p:nvSpPr>
                        <p:cNvPr id="230" name="Line 90"/>
                        <p:cNvSpPr>
                          <a:spLocks noChangeShapeType="1"/>
                        </p:cNvSpPr>
                        <p:nvPr userDrawn="1"/>
                      </p:nvSpPr>
                      <p:spPr bwMode="hidden">
                        <a:xfrm rot="1678521" flipH="1">
                          <a:off x="-72" y="2570"/>
                          <a:ext cx="1648" cy="107"/>
                        </a:xfrm>
                        <a:prstGeom prst="line">
                          <a:avLst/>
                        </a:prstGeom>
                        <a:noFill/>
                        <a:ln w="9525">
                          <a:solidFill>
                            <a:schemeClr val="accent2"/>
                          </a:solidFill>
                          <a:round/>
                          <a:headEnd/>
                          <a:tailEnd/>
                        </a:ln>
                        <a:effectLst/>
                      </p:spPr>
                      <p:txBody>
                        <a:bodyPr/>
                        <a:lstStyle/>
                        <a:p>
                          <a:pPr>
                            <a:defRPr/>
                          </a:pPr>
                          <a:endParaRPr lang="ru-RU"/>
                        </a:p>
                      </p:txBody>
                    </p:sp>
                    <p:sp>
                      <p:nvSpPr>
                        <p:cNvPr id="231" name="Line 91"/>
                        <p:cNvSpPr>
                          <a:spLocks noChangeShapeType="1"/>
                        </p:cNvSpPr>
                        <p:nvPr userDrawn="1"/>
                      </p:nvSpPr>
                      <p:spPr bwMode="hidden">
                        <a:xfrm rot="1678521" flipH="1" flipV="1">
                          <a:off x="-237" y="1095"/>
                          <a:ext cx="2219" cy="1364"/>
                        </a:xfrm>
                        <a:prstGeom prst="line">
                          <a:avLst/>
                        </a:prstGeom>
                        <a:noFill/>
                        <a:ln w="9525">
                          <a:solidFill>
                            <a:schemeClr val="accent2"/>
                          </a:solidFill>
                          <a:round/>
                          <a:headEnd/>
                          <a:tailEnd/>
                        </a:ln>
                        <a:effectLst/>
                      </p:spPr>
                      <p:txBody>
                        <a:bodyPr/>
                        <a:lstStyle/>
                        <a:p>
                          <a:pPr>
                            <a:defRPr/>
                          </a:pPr>
                          <a:endParaRPr lang="ru-RU"/>
                        </a:p>
                      </p:txBody>
                    </p:sp>
                    <p:sp>
                      <p:nvSpPr>
                        <p:cNvPr id="232" name="Line 92"/>
                        <p:cNvSpPr>
                          <a:spLocks noChangeShapeType="1"/>
                        </p:cNvSpPr>
                        <p:nvPr userDrawn="1"/>
                      </p:nvSpPr>
                      <p:spPr bwMode="hidden">
                        <a:xfrm rot="1678521" flipH="1" flipV="1">
                          <a:off x="-43" y="962"/>
                          <a:ext cx="2071" cy="1541"/>
                        </a:xfrm>
                        <a:prstGeom prst="line">
                          <a:avLst/>
                        </a:prstGeom>
                        <a:noFill/>
                        <a:ln w="9525">
                          <a:solidFill>
                            <a:schemeClr val="accent2"/>
                          </a:solidFill>
                          <a:round/>
                          <a:headEnd/>
                          <a:tailEnd/>
                        </a:ln>
                        <a:effectLst/>
                      </p:spPr>
                      <p:txBody>
                        <a:bodyPr/>
                        <a:lstStyle/>
                        <a:p>
                          <a:pPr>
                            <a:defRPr/>
                          </a:pPr>
                          <a:endParaRPr lang="ru-RU"/>
                        </a:p>
                      </p:txBody>
                    </p:sp>
                    <p:sp>
                      <p:nvSpPr>
                        <p:cNvPr id="233" name="Line 93"/>
                        <p:cNvSpPr>
                          <a:spLocks noChangeShapeType="1"/>
                        </p:cNvSpPr>
                        <p:nvPr userDrawn="1"/>
                      </p:nvSpPr>
                      <p:spPr bwMode="hidden">
                        <a:xfrm rot="1678521" flipH="1" flipV="1">
                          <a:off x="418" y="826"/>
                          <a:ext cx="1672" cy="1780"/>
                        </a:xfrm>
                        <a:prstGeom prst="line">
                          <a:avLst/>
                        </a:prstGeom>
                        <a:noFill/>
                        <a:ln w="9525">
                          <a:solidFill>
                            <a:schemeClr val="accent2"/>
                          </a:solidFill>
                          <a:round/>
                          <a:headEnd/>
                          <a:tailEnd/>
                        </a:ln>
                        <a:effectLst/>
                      </p:spPr>
                      <p:txBody>
                        <a:bodyPr/>
                        <a:lstStyle/>
                        <a:p>
                          <a:pPr>
                            <a:defRPr/>
                          </a:pPr>
                          <a:endParaRPr lang="ru-RU"/>
                        </a:p>
                      </p:txBody>
                    </p:sp>
                    <p:sp>
                      <p:nvSpPr>
                        <p:cNvPr id="234" name="Line 94"/>
                        <p:cNvSpPr>
                          <a:spLocks noChangeShapeType="1"/>
                        </p:cNvSpPr>
                        <p:nvPr userDrawn="1"/>
                      </p:nvSpPr>
                      <p:spPr bwMode="hidden">
                        <a:xfrm rot="1678521" flipH="1" flipV="1">
                          <a:off x="634" y="808"/>
                          <a:ext cx="1473" cy="1852"/>
                        </a:xfrm>
                        <a:prstGeom prst="line">
                          <a:avLst/>
                        </a:prstGeom>
                        <a:noFill/>
                        <a:ln w="9525">
                          <a:solidFill>
                            <a:schemeClr val="accent2"/>
                          </a:solidFill>
                          <a:round/>
                          <a:headEnd/>
                          <a:tailEnd/>
                        </a:ln>
                        <a:effectLst/>
                      </p:spPr>
                      <p:txBody>
                        <a:bodyPr/>
                        <a:lstStyle/>
                        <a:p>
                          <a:pPr>
                            <a:defRPr/>
                          </a:pPr>
                          <a:endParaRPr lang="ru-RU"/>
                        </a:p>
                      </p:txBody>
                    </p:sp>
                    <p:sp>
                      <p:nvSpPr>
                        <p:cNvPr id="235" name="Line 95"/>
                        <p:cNvSpPr>
                          <a:spLocks noChangeShapeType="1"/>
                        </p:cNvSpPr>
                        <p:nvPr userDrawn="1"/>
                      </p:nvSpPr>
                      <p:spPr bwMode="hidden">
                        <a:xfrm rot="1678521" flipH="1" flipV="1">
                          <a:off x="1094" y="827"/>
                          <a:ext cx="1030" cy="1945"/>
                        </a:xfrm>
                        <a:prstGeom prst="line">
                          <a:avLst/>
                        </a:prstGeom>
                        <a:noFill/>
                        <a:ln w="9525">
                          <a:solidFill>
                            <a:schemeClr val="accent2"/>
                          </a:solidFill>
                          <a:round/>
                          <a:headEnd/>
                          <a:tailEnd/>
                        </a:ln>
                        <a:effectLst/>
                      </p:spPr>
                      <p:txBody>
                        <a:bodyPr/>
                        <a:lstStyle/>
                        <a:p>
                          <a:pPr>
                            <a:defRPr/>
                          </a:pPr>
                          <a:endParaRPr lang="ru-RU"/>
                        </a:p>
                      </p:txBody>
                    </p:sp>
                    <p:sp>
                      <p:nvSpPr>
                        <p:cNvPr id="236" name="Line 96"/>
                        <p:cNvSpPr>
                          <a:spLocks noChangeShapeType="1"/>
                        </p:cNvSpPr>
                        <p:nvPr userDrawn="1"/>
                      </p:nvSpPr>
                      <p:spPr bwMode="hidden">
                        <a:xfrm rot="1678521" flipH="1" flipV="1">
                          <a:off x="1302" y="857"/>
                          <a:ext cx="829" cy="1970"/>
                        </a:xfrm>
                        <a:prstGeom prst="line">
                          <a:avLst/>
                        </a:prstGeom>
                        <a:noFill/>
                        <a:ln w="9525">
                          <a:solidFill>
                            <a:schemeClr val="accent2"/>
                          </a:solidFill>
                          <a:round/>
                          <a:headEnd/>
                          <a:tailEnd/>
                        </a:ln>
                        <a:effectLst/>
                      </p:spPr>
                      <p:txBody>
                        <a:bodyPr/>
                        <a:lstStyle/>
                        <a:p>
                          <a:pPr>
                            <a:defRPr/>
                          </a:pPr>
                          <a:endParaRPr lang="ru-RU"/>
                        </a:p>
                      </p:txBody>
                    </p:sp>
                    <p:sp>
                      <p:nvSpPr>
                        <p:cNvPr id="237" name="Line 97"/>
                        <p:cNvSpPr>
                          <a:spLocks noChangeShapeType="1"/>
                        </p:cNvSpPr>
                        <p:nvPr userDrawn="1"/>
                      </p:nvSpPr>
                      <p:spPr bwMode="hidden">
                        <a:xfrm rot="1678521" flipH="1" flipV="1">
                          <a:off x="1496" y="901"/>
                          <a:ext cx="633" cy="1978"/>
                        </a:xfrm>
                        <a:prstGeom prst="line">
                          <a:avLst/>
                        </a:prstGeom>
                        <a:noFill/>
                        <a:ln w="9525">
                          <a:solidFill>
                            <a:schemeClr val="accent2"/>
                          </a:solidFill>
                          <a:round/>
                          <a:headEnd/>
                          <a:tailEnd/>
                        </a:ln>
                        <a:effectLst/>
                      </p:spPr>
                      <p:txBody>
                        <a:bodyPr/>
                        <a:lstStyle/>
                        <a:p>
                          <a:pPr>
                            <a:defRPr/>
                          </a:pPr>
                          <a:endParaRPr lang="ru-RU"/>
                        </a:p>
                      </p:txBody>
                    </p:sp>
                    <p:sp>
                      <p:nvSpPr>
                        <p:cNvPr id="238" name="Line 98"/>
                        <p:cNvSpPr>
                          <a:spLocks noChangeShapeType="1"/>
                        </p:cNvSpPr>
                        <p:nvPr userDrawn="1"/>
                      </p:nvSpPr>
                      <p:spPr bwMode="hidden">
                        <a:xfrm rot="1678521" flipH="1" flipV="1">
                          <a:off x="1679" y="952"/>
                          <a:ext cx="447" cy="1978"/>
                        </a:xfrm>
                        <a:prstGeom prst="line">
                          <a:avLst/>
                        </a:prstGeom>
                        <a:noFill/>
                        <a:ln w="9525">
                          <a:solidFill>
                            <a:schemeClr val="accent2"/>
                          </a:solidFill>
                          <a:round/>
                          <a:headEnd/>
                          <a:tailEnd/>
                        </a:ln>
                        <a:effectLst/>
                      </p:spPr>
                      <p:txBody>
                        <a:bodyPr/>
                        <a:lstStyle/>
                        <a:p>
                          <a:pPr>
                            <a:defRPr/>
                          </a:pPr>
                          <a:endParaRPr lang="ru-RU"/>
                        </a:p>
                      </p:txBody>
                    </p:sp>
                    <p:sp>
                      <p:nvSpPr>
                        <p:cNvPr id="239" name="Line 99"/>
                        <p:cNvSpPr>
                          <a:spLocks noChangeShapeType="1"/>
                        </p:cNvSpPr>
                        <p:nvPr userDrawn="1"/>
                      </p:nvSpPr>
                      <p:spPr bwMode="hidden">
                        <a:xfrm rot="1678521" flipH="1" flipV="1">
                          <a:off x="1859" y="1013"/>
                          <a:ext cx="261" cy="1962"/>
                        </a:xfrm>
                        <a:prstGeom prst="line">
                          <a:avLst/>
                        </a:prstGeom>
                        <a:noFill/>
                        <a:ln w="9525">
                          <a:solidFill>
                            <a:schemeClr val="accent2"/>
                          </a:solidFill>
                          <a:round/>
                          <a:headEnd/>
                          <a:tailEnd/>
                        </a:ln>
                        <a:effectLst/>
                      </p:spPr>
                      <p:txBody>
                        <a:bodyPr/>
                        <a:lstStyle/>
                        <a:p>
                          <a:pPr>
                            <a:defRPr/>
                          </a:pPr>
                          <a:endParaRPr lang="ru-RU"/>
                        </a:p>
                      </p:txBody>
                    </p:sp>
                  </p:grpSp>
                </p:grpSp>
              </p:grpSp>
            </p:grpSp>
          </p:grpSp>
          <p:grpSp>
            <p:nvGrpSpPr>
              <p:cNvPr id="144" name="Group 100"/>
              <p:cNvGrpSpPr>
                <a:grpSpLocks/>
              </p:cNvGrpSpPr>
              <p:nvPr userDrawn="1"/>
            </p:nvGrpSpPr>
            <p:grpSpPr bwMode="auto">
              <a:xfrm>
                <a:off x="402" y="1454"/>
                <a:ext cx="2787" cy="2866"/>
                <a:chOff x="2" y="1454"/>
                <a:chExt cx="2787" cy="2866"/>
              </a:xfrm>
            </p:grpSpPr>
            <p:sp>
              <p:nvSpPr>
                <p:cNvPr id="145" name="Line 101"/>
                <p:cNvSpPr>
                  <a:spLocks noChangeShapeType="1"/>
                </p:cNvSpPr>
                <p:nvPr userDrawn="1"/>
              </p:nvSpPr>
              <p:spPr bwMode="hidden">
                <a:xfrm rot="1678521" flipV="1">
                  <a:off x="2057" y="1454"/>
                  <a:ext cx="732" cy="1778"/>
                </a:xfrm>
                <a:prstGeom prst="line">
                  <a:avLst/>
                </a:prstGeom>
                <a:noFill/>
                <a:ln w="9525">
                  <a:solidFill>
                    <a:schemeClr val="accent2"/>
                  </a:solidFill>
                  <a:round/>
                  <a:headEnd/>
                  <a:tailEnd/>
                </a:ln>
                <a:effectLst/>
              </p:spPr>
              <p:txBody>
                <a:bodyPr/>
                <a:lstStyle/>
                <a:p>
                  <a:pPr>
                    <a:defRPr/>
                  </a:pPr>
                  <a:endParaRPr lang="ru-RU"/>
                </a:p>
              </p:txBody>
            </p:sp>
            <p:sp>
              <p:nvSpPr>
                <p:cNvPr id="146" name="Line 102"/>
                <p:cNvSpPr>
                  <a:spLocks noChangeShapeType="1"/>
                </p:cNvSpPr>
                <p:nvPr userDrawn="1"/>
              </p:nvSpPr>
              <p:spPr bwMode="hidden">
                <a:xfrm flipH="1" flipV="1">
                  <a:off x="870" y="3854"/>
                  <a:ext cx="223" cy="463"/>
                </a:xfrm>
                <a:prstGeom prst="line">
                  <a:avLst/>
                </a:prstGeom>
                <a:noFill/>
                <a:ln w="19050">
                  <a:solidFill>
                    <a:schemeClr val="accent2"/>
                  </a:solidFill>
                  <a:round/>
                  <a:headEnd/>
                  <a:tailEnd/>
                </a:ln>
                <a:effectLst/>
              </p:spPr>
              <p:txBody>
                <a:bodyPr/>
                <a:lstStyle/>
                <a:p>
                  <a:pPr>
                    <a:defRPr/>
                  </a:pPr>
                  <a:endParaRPr lang="ru-RU"/>
                </a:p>
              </p:txBody>
            </p:sp>
            <p:grpSp>
              <p:nvGrpSpPr>
                <p:cNvPr id="147" name="Group 103"/>
                <p:cNvGrpSpPr>
                  <a:grpSpLocks/>
                </p:cNvGrpSpPr>
                <p:nvPr userDrawn="1"/>
              </p:nvGrpSpPr>
              <p:grpSpPr bwMode="auto">
                <a:xfrm>
                  <a:off x="2" y="2738"/>
                  <a:ext cx="1317" cy="1582"/>
                  <a:chOff x="2" y="2738"/>
                  <a:chExt cx="1317" cy="1582"/>
                </a:xfrm>
              </p:grpSpPr>
              <p:sp>
                <p:nvSpPr>
                  <p:cNvPr id="148" name="Line 104"/>
                  <p:cNvSpPr>
                    <a:spLocks noChangeShapeType="1"/>
                  </p:cNvSpPr>
                  <p:nvPr userDrawn="1"/>
                </p:nvSpPr>
                <p:spPr bwMode="hidden">
                  <a:xfrm flipH="1">
                    <a:off x="697" y="3855"/>
                    <a:ext cx="173" cy="187"/>
                  </a:xfrm>
                  <a:prstGeom prst="line">
                    <a:avLst/>
                  </a:prstGeom>
                  <a:noFill/>
                  <a:ln w="19050">
                    <a:solidFill>
                      <a:schemeClr val="accent2"/>
                    </a:solidFill>
                    <a:round/>
                    <a:headEnd/>
                    <a:tailEnd/>
                  </a:ln>
                  <a:effectLst/>
                </p:spPr>
                <p:txBody>
                  <a:bodyPr/>
                  <a:lstStyle/>
                  <a:p>
                    <a:pPr>
                      <a:defRPr/>
                    </a:pPr>
                    <a:endParaRPr lang="ru-RU"/>
                  </a:p>
                </p:txBody>
              </p:sp>
              <p:sp>
                <p:nvSpPr>
                  <p:cNvPr id="149" name="Freeform 105"/>
                  <p:cNvSpPr>
                    <a:spLocks/>
                  </p:cNvSpPr>
                  <p:nvPr userDrawn="1"/>
                </p:nvSpPr>
                <p:spPr bwMode="hidden">
                  <a:xfrm>
                    <a:off x="2" y="3218"/>
                    <a:ext cx="1006" cy="1102"/>
                  </a:xfrm>
                  <a:custGeom>
                    <a:avLst/>
                    <a:gdLst/>
                    <a:ahLst/>
                    <a:cxnLst>
                      <a:cxn ang="0">
                        <a:pos x="1006" y="1102"/>
                      </a:cxn>
                      <a:cxn ang="0">
                        <a:pos x="696" y="823"/>
                      </a:cxn>
                      <a:cxn ang="0">
                        <a:pos x="333" y="447"/>
                      </a:cxn>
                      <a:cxn ang="0">
                        <a:pos x="51" y="76"/>
                      </a:cxn>
                      <a:cxn ang="0">
                        <a:pos x="0" y="0"/>
                      </a:cxn>
                    </a:cxnLst>
                    <a:rect l="0" t="0" r="r" b="b"/>
                    <a:pathLst>
                      <a:path w="1006" h="1102">
                        <a:moveTo>
                          <a:pt x="1006" y="1102"/>
                        </a:moveTo>
                        <a:lnTo>
                          <a:pt x="696" y="823"/>
                        </a:lnTo>
                        <a:lnTo>
                          <a:pt x="333" y="447"/>
                        </a:lnTo>
                        <a:lnTo>
                          <a:pt x="51" y="76"/>
                        </a:lnTo>
                        <a:lnTo>
                          <a:pt x="0" y="0"/>
                        </a:lnTo>
                      </a:path>
                    </a:pathLst>
                  </a:custGeom>
                  <a:noFill/>
                  <a:ln w="19050" cmpd="sng">
                    <a:solidFill>
                      <a:schemeClr val="accent2"/>
                    </a:solidFill>
                    <a:round/>
                    <a:headEnd type="none" w="med" len="med"/>
                    <a:tailEnd type="none" w="med" len="med"/>
                  </a:ln>
                  <a:effectLst/>
                </p:spPr>
                <p:txBody>
                  <a:bodyPr/>
                  <a:lstStyle/>
                  <a:p>
                    <a:pPr>
                      <a:defRPr/>
                    </a:pPr>
                    <a:endParaRPr lang="ru-RU"/>
                  </a:p>
                </p:txBody>
              </p:sp>
              <p:sp>
                <p:nvSpPr>
                  <p:cNvPr id="150" name="Line 106"/>
                  <p:cNvSpPr>
                    <a:spLocks noChangeShapeType="1"/>
                  </p:cNvSpPr>
                  <p:nvPr userDrawn="1"/>
                </p:nvSpPr>
                <p:spPr bwMode="hidden">
                  <a:xfrm flipH="1">
                    <a:off x="1242" y="4231"/>
                    <a:ext cx="77" cy="88"/>
                  </a:xfrm>
                  <a:prstGeom prst="line">
                    <a:avLst/>
                  </a:prstGeom>
                  <a:noFill/>
                  <a:ln w="19050">
                    <a:solidFill>
                      <a:schemeClr val="accent2"/>
                    </a:solidFill>
                    <a:round/>
                    <a:headEnd/>
                    <a:tailEnd/>
                  </a:ln>
                  <a:effectLst/>
                </p:spPr>
                <p:txBody>
                  <a:bodyPr/>
                  <a:lstStyle/>
                  <a:p>
                    <a:pPr>
                      <a:defRPr/>
                    </a:pPr>
                    <a:endParaRPr lang="ru-RU"/>
                  </a:p>
                </p:txBody>
              </p:sp>
              <p:sp>
                <p:nvSpPr>
                  <p:cNvPr id="151" name="Line 107"/>
                  <p:cNvSpPr>
                    <a:spLocks noChangeShapeType="1"/>
                  </p:cNvSpPr>
                  <p:nvPr userDrawn="1"/>
                </p:nvSpPr>
                <p:spPr bwMode="hidden">
                  <a:xfrm flipH="1" flipV="1">
                    <a:off x="340" y="3668"/>
                    <a:ext cx="532" cy="185"/>
                  </a:xfrm>
                  <a:prstGeom prst="line">
                    <a:avLst/>
                  </a:prstGeom>
                  <a:noFill/>
                  <a:ln w="19050">
                    <a:solidFill>
                      <a:schemeClr val="accent2"/>
                    </a:solidFill>
                    <a:round/>
                    <a:headEnd/>
                    <a:tailEnd/>
                  </a:ln>
                  <a:effectLst/>
                </p:spPr>
                <p:txBody>
                  <a:bodyPr/>
                  <a:lstStyle/>
                  <a:p>
                    <a:pPr>
                      <a:defRPr/>
                    </a:pPr>
                    <a:endParaRPr lang="ru-RU"/>
                  </a:p>
                </p:txBody>
              </p:sp>
              <p:sp>
                <p:nvSpPr>
                  <p:cNvPr id="152" name="Line 108"/>
                  <p:cNvSpPr>
                    <a:spLocks noChangeShapeType="1"/>
                  </p:cNvSpPr>
                  <p:nvPr userDrawn="1"/>
                </p:nvSpPr>
                <p:spPr bwMode="hidden">
                  <a:xfrm flipH="1" flipV="1">
                    <a:off x="237" y="3101"/>
                    <a:ext cx="101" cy="567"/>
                  </a:xfrm>
                  <a:prstGeom prst="line">
                    <a:avLst/>
                  </a:prstGeom>
                  <a:noFill/>
                  <a:ln w="19050">
                    <a:solidFill>
                      <a:schemeClr val="accent2"/>
                    </a:solidFill>
                    <a:round/>
                    <a:headEnd/>
                    <a:tailEnd/>
                  </a:ln>
                  <a:effectLst/>
                </p:spPr>
                <p:txBody>
                  <a:bodyPr/>
                  <a:lstStyle/>
                  <a:p>
                    <a:pPr>
                      <a:defRPr/>
                    </a:pPr>
                    <a:endParaRPr lang="ru-RU"/>
                  </a:p>
                </p:txBody>
              </p:sp>
              <p:sp>
                <p:nvSpPr>
                  <p:cNvPr id="153" name="Line 109"/>
                  <p:cNvSpPr>
                    <a:spLocks noChangeShapeType="1"/>
                  </p:cNvSpPr>
                  <p:nvPr userDrawn="1"/>
                </p:nvSpPr>
                <p:spPr bwMode="hidden">
                  <a:xfrm flipH="1" flipV="1">
                    <a:off x="2" y="3009"/>
                    <a:ext cx="235" cy="92"/>
                  </a:xfrm>
                  <a:prstGeom prst="line">
                    <a:avLst/>
                  </a:prstGeom>
                  <a:noFill/>
                  <a:ln w="19050">
                    <a:solidFill>
                      <a:schemeClr val="accent2"/>
                    </a:solidFill>
                    <a:round/>
                    <a:headEnd/>
                    <a:tailEnd/>
                  </a:ln>
                  <a:effectLst/>
                </p:spPr>
                <p:txBody>
                  <a:bodyPr/>
                  <a:lstStyle/>
                  <a:p>
                    <a:pPr>
                      <a:defRPr/>
                    </a:pPr>
                    <a:endParaRPr lang="ru-RU"/>
                  </a:p>
                </p:txBody>
              </p:sp>
              <p:sp>
                <p:nvSpPr>
                  <p:cNvPr id="154" name="Line 110"/>
                  <p:cNvSpPr>
                    <a:spLocks noChangeShapeType="1"/>
                  </p:cNvSpPr>
                  <p:nvPr userDrawn="1"/>
                </p:nvSpPr>
                <p:spPr bwMode="hidden">
                  <a:xfrm flipV="1">
                    <a:off x="54" y="3101"/>
                    <a:ext cx="182" cy="194"/>
                  </a:xfrm>
                  <a:prstGeom prst="line">
                    <a:avLst/>
                  </a:prstGeom>
                  <a:noFill/>
                  <a:ln w="19050">
                    <a:solidFill>
                      <a:schemeClr val="accent2"/>
                    </a:solidFill>
                    <a:round/>
                    <a:headEnd/>
                    <a:tailEnd/>
                  </a:ln>
                  <a:effectLst/>
                </p:spPr>
                <p:txBody>
                  <a:bodyPr/>
                  <a:lstStyle/>
                  <a:p>
                    <a:pPr>
                      <a:defRPr/>
                    </a:pPr>
                    <a:endParaRPr lang="ru-RU"/>
                  </a:p>
                </p:txBody>
              </p:sp>
              <p:sp>
                <p:nvSpPr>
                  <p:cNvPr id="155" name="Line 111"/>
                  <p:cNvSpPr>
                    <a:spLocks noChangeShapeType="1"/>
                  </p:cNvSpPr>
                  <p:nvPr userDrawn="1"/>
                </p:nvSpPr>
                <p:spPr bwMode="hidden">
                  <a:xfrm flipH="1">
                    <a:off x="336" y="3476"/>
                    <a:ext cx="176" cy="192"/>
                  </a:xfrm>
                  <a:prstGeom prst="line">
                    <a:avLst/>
                  </a:prstGeom>
                  <a:noFill/>
                  <a:ln w="19050">
                    <a:solidFill>
                      <a:schemeClr val="accent2"/>
                    </a:solidFill>
                    <a:round/>
                    <a:headEnd/>
                    <a:tailEnd/>
                  </a:ln>
                  <a:effectLst/>
                </p:spPr>
                <p:txBody>
                  <a:bodyPr/>
                  <a:lstStyle/>
                  <a:p>
                    <a:pPr>
                      <a:defRPr/>
                    </a:pPr>
                    <a:endParaRPr lang="ru-RU"/>
                  </a:p>
                </p:txBody>
              </p:sp>
              <p:sp>
                <p:nvSpPr>
                  <p:cNvPr id="156" name="Line 112"/>
                  <p:cNvSpPr>
                    <a:spLocks noChangeShapeType="1"/>
                  </p:cNvSpPr>
                  <p:nvPr userDrawn="1"/>
                </p:nvSpPr>
                <p:spPr bwMode="hidden">
                  <a:xfrm flipV="1">
                    <a:off x="3" y="2738"/>
                    <a:ext cx="14" cy="23"/>
                  </a:xfrm>
                  <a:prstGeom prst="line">
                    <a:avLst/>
                  </a:prstGeom>
                  <a:noFill/>
                  <a:ln w="19050">
                    <a:solidFill>
                      <a:schemeClr val="accent2"/>
                    </a:solidFill>
                    <a:round/>
                    <a:headEnd/>
                    <a:tailEnd/>
                  </a:ln>
                  <a:effectLst/>
                </p:spPr>
                <p:txBody>
                  <a:bodyPr/>
                  <a:lstStyle/>
                  <a:p>
                    <a:pPr>
                      <a:defRPr/>
                    </a:pPr>
                    <a:endParaRPr lang="ru-RU"/>
                  </a:p>
                </p:txBody>
              </p:sp>
            </p:grpSp>
          </p:grpSp>
        </p:grpSp>
        <p:grpSp>
          <p:nvGrpSpPr>
            <p:cNvPr id="130" name="Group 113"/>
            <p:cNvGrpSpPr>
              <a:grpSpLocks/>
            </p:cNvGrpSpPr>
            <p:nvPr userDrawn="1"/>
          </p:nvGrpSpPr>
          <p:grpSpPr bwMode="auto">
            <a:xfrm>
              <a:off x="16" y="1326"/>
              <a:ext cx="3325" cy="2948"/>
              <a:chOff x="16" y="1326"/>
              <a:chExt cx="3325" cy="2948"/>
            </a:xfrm>
          </p:grpSpPr>
          <p:sp>
            <p:nvSpPr>
              <p:cNvPr id="131" name="Freeform 114"/>
              <p:cNvSpPr>
                <a:spLocks/>
              </p:cNvSpPr>
              <p:nvPr/>
            </p:nvSpPr>
            <p:spPr bwMode="hidden">
              <a:xfrm>
                <a:off x="16" y="2656"/>
                <a:ext cx="1440" cy="1618"/>
              </a:xfrm>
              <a:custGeom>
                <a:avLst/>
                <a:gdLst/>
                <a:ahLst/>
                <a:cxnLst>
                  <a:cxn ang="0">
                    <a:pos x="873" y="1150"/>
                  </a:cxn>
                  <a:cxn ang="0">
                    <a:pos x="741" y="1019"/>
                  </a:cxn>
                  <a:cxn ang="0">
                    <a:pos x="610" y="875"/>
                  </a:cxn>
                  <a:cxn ang="0">
                    <a:pos x="490" y="737"/>
                  </a:cxn>
                  <a:cxn ang="0">
                    <a:pos x="377" y="593"/>
                  </a:cxn>
                  <a:cxn ang="0">
                    <a:pos x="275" y="443"/>
                  </a:cxn>
                  <a:cxn ang="0">
                    <a:pos x="173" y="299"/>
                  </a:cxn>
                  <a:cxn ang="0">
                    <a:pos x="84" y="149"/>
                  </a:cxn>
                  <a:cxn ang="0">
                    <a:pos x="0" y="0"/>
                  </a:cxn>
                  <a:cxn ang="0">
                    <a:pos x="0" y="11"/>
                  </a:cxn>
                  <a:cxn ang="0">
                    <a:pos x="84" y="155"/>
                  </a:cxn>
                  <a:cxn ang="0">
                    <a:pos x="173" y="305"/>
                  </a:cxn>
                  <a:cxn ang="0">
                    <a:pos x="269" y="449"/>
                  </a:cxn>
                  <a:cxn ang="0">
                    <a:pos x="377" y="593"/>
                  </a:cxn>
                  <a:cxn ang="0">
                    <a:pos x="490" y="737"/>
                  </a:cxn>
                  <a:cxn ang="0">
                    <a:pos x="610" y="881"/>
                  </a:cxn>
                  <a:cxn ang="0">
                    <a:pos x="735" y="1019"/>
                  </a:cxn>
                  <a:cxn ang="0">
                    <a:pos x="873" y="1150"/>
                  </a:cxn>
                  <a:cxn ang="0">
                    <a:pos x="1010" y="1276"/>
                  </a:cxn>
                  <a:cxn ang="0">
                    <a:pos x="1148" y="1396"/>
                  </a:cxn>
                  <a:cxn ang="0">
                    <a:pos x="1286" y="1510"/>
                  </a:cxn>
                  <a:cxn ang="0">
                    <a:pos x="1429" y="1618"/>
                  </a:cxn>
                  <a:cxn ang="0">
                    <a:pos x="1435" y="1618"/>
                  </a:cxn>
                  <a:cxn ang="0">
                    <a:pos x="1292" y="1510"/>
                  </a:cxn>
                  <a:cxn ang="0">
                    <a:pos x="1154" y="1396"/>
                  </a:cxn>
                  <a:cxn ang="0">
                    <a:pos x="1010" y="1276"/>
                  </a:cxn>
                  <a:cxn ang="0">
                    <a:pos x="873" y="1150"/>
                  </a:cxn>
                  <a:cxn ang="0">
                    <a:pos x="873" y="1150"/>
                  </a:cxn>
                </a:cxnLst>
                <a:rect l="0" t="0" r="r" b="b"/>
                <a:pathLst>
                  <a:path w="1435" h="1618">
                    <a:moveTo>
                      <a:pt x="873" y="1150"/>
                    </a:moveTo>
                    <a:lnTo>
                      <a:pt x="741" y="1019"/>
                    </a:lnTo>
                    <a:lnTo>
                      <a:pt x="610" y="875"/>
                    </a:lnTo>
                    <a:lnTo>
                      <a:pt x="490" y="737"/>
                    </a:lnTo>
                    <a:lnTo>
                      <a:pt x="377" y="593"/>
                    </a:lnTo>
                    <a:lnTo>
                      <a:pt x="275" y="443"/>
                    </a:lnTo>
                    <a:lnTo>
                      <a:pt x="173" y="299"/>
                    </a:lnTo>
                    <a:lnTo>
                      <a:pt x="84" y="149"/>
                    </a:lnTo>
                    <a:lnTo>
                      <a:pt x="0" y="0"/>
                    </a:lnTo>
                    <a:lnTo>
                      <a:pt x="0" y="11"/>
                    </a:lnTo>
                    <a:lnTo>
                      <a:pt x="84" y="155"/>
                    </a:lnTo>
                    <a:lnTo>
                      <a:pt x="173" y="305"/>
                    </a:lnTo>
                    <a:lnTo>
                      <a:pt x="269" y="449"/>
                    </a:lnTo>
                    <a:lnTo>
                      <a:pt x="377" y="593"/>
                    </a:lnTo>
                    <a:lnTo>
                      <a:pt x="490" y="737"/>
                    </a:lnTo>
                    <a:lnTo>
                      <a:pt x="610" y="881"/>
                    </a:lnTo>
                    <a:lnTo>
                      <a:pt x="735" y="1019"/>
                    </a:lnTo>
                    <a:lnTo>
                      <a:pt x="873" y="1150"/>
                    </a:lnTo>
                    <a:lnTo>
                      <a:pt x="1010" y="1276"/>
                    </a:lnTo>
                    <a:lnTo>
                      <a:pt x="1148" y="1396"/>
                    </a:lnTo>
                    <a:lnTo>
                      <a:pt x="1286" y="1510"/>
                    </a:lnTo>
                    <a:lnTo>
                      <a:pt x="1429" y="1618"/>
                    </a:lnTo>
                    <a:lnTo>
                      <a:pt x="1435" y="1618"/>
                    </a:lnTo>
                    <a:lnTo>
                      <a:pt x="1292" y="1510"/>
                    </a:lnTo>
                    <a:lnTo>
                      <a:pt x="1154" y="1396"/>
                    </a:lnTo>
                    <a:lnTo>
                      <a:pt x="1010" y="1276"/>
                    </a:lnTo>
                    <a:lnTo>
                      <a:pt x="873" y="1150"/>
                    </a:lnTo>
                    <a:lnTo>
                      <a:pt x="873" y="1150"/>
                    </a:lnTo>
                    <a:close/>
                  </a:path>
                </a:pathLst>
              </a:custGeom>
              <a:solidFill>
                <a:schemeClr val="accent2"/>
              </a:solidFill>
              <a:ln w="9525">
                <a:noFill/>
                <a:round/>
                <a:headEnd/>
                <a:tailEnd/>
              </a:ln>
            </p:spPr>
            <p:txBody>
              <a:bodyPr/>
              <a:lstStyle/>
              <a:p>
                <a:pPr>
                  <a:defRPr/>
                </a:pPr>
                <a:endParaRPr lang="ru-RU"/>
              </a:p>
            </p:txBody>
          </p:sp>
          <p:sp>
            <p:nvSpPr>
              <p:cNvPr id="132" name="Freeform 115"/>
              <p:cNvSpPr>
                <a:spLocks/>
              </p:cNvSpPr>
              <p:nvPr/>
            </p:nvSpPr>
            <p:spPr bwMode="hidden">
              <a:xfrm>
                <a:off x="16" y="2260"/>
                <a:ext cx="1673" cy="2014"/>
              </a:xfrm>
              <a:custGeom>
                <a:avLst/>
                <a:gdLst/>
                <a:ahLst/>
                <a:cxnLst>
                  <a:cxn ang="0">
                    <a:pos x="957" y="1463"/>
                  </a:cxn>
                  <a:cxn ang="0">
                    <a:pos x="789" y="1289"/>
                  </a:cxn>
                  <a:cxn ang="0">
                    <a:pos x="634" y="1115"/>
                  </a:cxn>
                  <a:cxn ang="0">
                    <a:pos x="490" y="929"/>
                  </a:cxn>
                  <a:cxn ang="0">
                    <a:pos x="365" y="743"/>
                  </a:cxn>
                  <a:cxn ang="0">
                    <a:pos x="251" y="557"/>
                  </a:cxn>
                  <a:cxn ang="0">
                    <a:pos x="149" y="372"/>
                  </a:cxn>
                  <a:cxn ang="0">
                    <a:pos x="66" y="186"/>
                  </a:cxn>
                  <a:cxn ang="0">
                    <a:pos x="0" y="0"/>
                  </a:cxn>
                  <a:cxn ang="0">
                    <a:pos x="0" y="12"/>
                  </a:cxn>
                  <a:cxn ang="0">
                    <a:pos x="66" y="198"/>
                  </a:cxn>
                  <a:cxn ang="0">
                    <a:pos x="149" y="384"/>
                  </a:cxn>
                  <a:cxn ang="0">
                    <a:pos x="251" y="569"/>
                  </a:cxn>
                  <a:cxn ang="0">
                    <a:pos x="365" y="755"/>
                  </a:cxn>
                  <a:cxn ang="0">
                    <a:pos x="490" y="935"/>
                  </a:cxn>
                  <a:cxn ang="0">
                    <a:pos x="634" y="1115"/>
                  </a:cxn>
                  <a:cxn ang="0">
                    <a:pos x="789" y="1295"/>
                  </a:cxn>
                  <a:cxn ang="0">
                    <a:pos x="957" y="1463"/>
                  </a:cxn>
                  <a:cxn ang="0">
                    <a:pos x="1130" y="1618"/>
                  </a:cxn>
                  <a:cxn ang="0">
                    <a:pos x="1303" y="1762"/>
                  </a:cxn>
                  <a:cxn ang="0">
                    <a:pos x="1483" y="1894"/>
                  </a:cxn>
                  <a:cxn ang="0">
                    <a:pos x="1662" y="2014"/>
                  </a:cxn>
                  <a:cxn ang="0">
                    <a:pos x="1668" y="2014"/>
                  </a:cxn>
                  <a:cxn ang="0">
                    <a:pos x="1483" y="1894"/>
                  </a:cxn>
                  <a:cxn ang="0">
                    <a:pos x="1303" y="1762"/>
                  </a:cxn>
                  <a:cxn ang="0">
                    <a:pos x="1130" y="1618"/>
                  </a:cxn>
                  <a:cxn ang="0">
                    <a:pos x="957" y="1463"/>
                  </a:cxn>
                  <a:cxn ang="0">
                    <a:pos x="957" y="1463"/>
                  </a:cxn>
                </a:cxnLst>
                <a:rect l="0" t="0" r="r" b="b"/>
                <a:pathLst>
                  <a:path w="1668" h="2014">
                    <a:moveTo>
                      <a:pt x="957" y="1463"/>
                    </a:moveTo>
                    <a:lnTo>
                      <a:pt x="789" y="1289"/>
                    </a:lnTo>
                    <a:lnTo>
                      <a:pt x="634" y="1115"/>
                    </a:lnTo>
                    <a:lnTo>
                      <a:pt x="490" y="929"/>
                    </a:lnTo>
                    <a:lnTo>
                      <a:pt x="365" y="743"/>
                    </a:lnTo>
                    <a:lnTo>
                      <a:pt x="251" y="557"/>
                    </a:lnTo>
                    <a:lnTo>
                      <a:pt x="149" y="372"/>
                    </a:lnTo>
                    <a:lnTo>
                      <a:pt x="66" y="186"/>
                    </a:lnTo>
                    <a:lnTo>
                      <a:pt x="0" y="0"/>
                    </a:lnTo>
                    <a:lnTo>
                      <a:pt x="0" y="12"/>
                    </a:lnTo>
                    <a:lnTo>
                      <a:pt x="66" y="198"/>
                    </a:lnTo>
                    <a:lnTo>
                      <a:pt x="149" y="384"/>
                    </a:lnTo>
                    <a:lnTo>
                      <a:pt x="251" y="569"/>
                    </a:lnTo>
                    <a:lnTo>
                      <a:pt x="365" y="755"/>
                    </a:lnTo>
                    <a:lnTo>
                      <a:pt x="490" y="935"/>
                    </a:lnTo>
                    <a:lnTo>
                      <a:pt x="634" y="1115"/>
                    </a:lnTo>
                    <a:lnTo>
                      <a:pt x="789" y="1295"/>
                    </a:lnTo>
                    <a:lnTo>
                      <a:pt x="957" y="1463"/>
                    </a:lnTo>
                    <a:lnTo>
                      <a:pt x="1130" y="1618"/>
                    </a:lnTo>
                    <a:lnTo>
                      <a:pt x="1303" y="1762"/>
                    </a:lnTo>
                    <a:lnTo>
                      <a:pt x="1483" y="1894"/>
                    </a:lnTo>
                    <a:lnTo>
                      <a:pt x="1662" y="2014"/>
                    </a:lnTo>
                    <a:lnTo>
                      <a:pt x="1668" y="2014"/>
                    </a:lnTo>
                    <a:lnTo>
                      <a:pt x="1483" y="1894"/>
                    </a:lnTo>
                    <a:lnTo>
                      <a:pt x="1303" y="1762"/>
                    </a:lnTo>
                    <a:lnTo>
                      <a:pt x="1130" y="1618"/>
                    </a:lnTo>
                    <a:lnTo>
                      <a:pt x="957" y="1463"/>
                    </a:lnTo>
                    <a:lnTo>
                      <a:pt x="957" y="1463"/>
                    </a:lnTo>
                    <a:close/>
                  </a:path>
                </a:pathLst>
              </a:custGeom>
              <a:solidFill>
                <a:schemeClr val="accent2"/>
              </a:solidFill>
              <a:ln w="9525">
                <a:noFill/>
                <a:round/>
                <a:headEnd/>
                <a:tailEnd/>
              </a:ln>
            </p:spPr>
            <p:txBody>
              <a:bodyPr/>
              <a:lstStyle/>
              <a:p>
                <a:pPr>
                  <a:defRPr/>
                </a:pPr>
                <a:endParaRPr lang="ru-RU"/>
              </a:p>
            </p:txBody>
          </p:sp>
          <p:sp>
            <p:nvSpPr>
              <p:cNvPr id="133" name="Rectangle 116"/>
              <p:cNvSpPr>
                <a:spLocks noChangeArrowheads="1"/>
              </p:cNvSpPr>
              <p:nvPr/>
            </p:nvSpPr>
            <p:spPr bwMode="hidden">
              <a:xfrm rot="-2488720">
                <a:off x="1988" y="1919"/>
                <a:ext cx="1353"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134" name="Rectangle 117"/>
              <p:cNvSpPr>
                <a:spLocks noChangeArrowheads="1"/>
              </p:cNvSpPr>
              <p:nvPr/>
            </p:nvSpPr>
            <p:spPr bwMode="hidden">
              <a:xfrm rot="-5087790">
                <a:off x="1964" y="2613"/>
                <a:ext cx="2217"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135" name="Rectangle 118"/>
              <p:cNvSpPr>
                <a:spLocks noChangeArrowheads="1"/>
              </p:cNvSpPr>
              <p:nvPr/>
            </p:nvSpPr>
            <p:spPr bwMode="hidden">
              <a:xfrm rot="-3417299">
                <a:off x="1008" y="2705"/>
                <a:ext cx="2678"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136" name="Rectangle 119"/>
              <p:cNvSpPr>
                <a:spLocks noChangeArrowheads="1"/>
              </p:cNvSpPr>
              <p:nvPr/>
            </p:nvSpPr>
            <p:spPr bwMode="hidden">
              <a:xfrm rot="-835848">
                <a:off x="688" y="1748"/>
                <a:ext cx="2390" cy="17"/>
              </a:xfrm>
              <a:prstGeom prst="rect">
                <a:avLst/>
              </a:prstGeom>
              <a:solidFill>
                <a:schemeClr val="accent2"/>
              </a:solidFill>
              <a:ln w="9525">
                <a:noFill/>
                <a:miter lim="800000"/>
                <a:headEnd/>
                <a:tailEnd/>
              </a:ln>
              <a:effectLst/>
            </p:spPr>
            <p:txBody>
              <a:bodyPr wrap="none" anchor="ctr"/>
              <a:lstStyle/>
              <a:p>
                <a:pPr>
                  <a:defRPr/>
                </a:pPr>
                <a:endParaRPr lang="ru-RU"/>
              </a:p>
            </p:txBody>
          </p:sp>
          <p:grpSp>
            <p:nvGrpSpPr>
              <p:cNvPr id="137" name="Group 120"/>
              <p:cNvGrpSpPr>
                <a:grpSpLocks noChangeAspect="1"/>
              </p:cNvGrpSpPr>
              <p:nvPr/>
            </p:nvGrpSpPr>
            <p:grpSpPr bwMode="auto">
              <a:xfrm>
                <a:off x="3059" y="1326"/>
                <a:ext cx="259" cy="299"/>
                <a:chOff x="3042" y="1265"/>
                <a:chExt cx="367" cy="424"/>
              </a:xfrm>
            </p:grpSpPr>
            <p:sp>
              <p:nvSpPr>
                <p:cNvPr id="138" name="Oval 121"/>
                <p:cNvSpPr>
                  <a:spLocks noChangeAspect="1" noChangeArrowheads="1"/>
                </p:cNvSpPr>
                <p:nvPr userDrawn="1"/>
              </p:nvSpPr>
              <p:spPr bwMode="hidden">
                <a:xfrm rot="2828979">
                  <a:off x="2982" y="1467"/>
                  <a:ext cx="282" cy="162"/>
                </a:xfrm>
                <a:prstGeom prst="ellipse">
                  <a:avLst/>
                </a:prstGeom>
                <a:gradFill rotWithShape="0">
                  <a:gsLst>
                    <a:gs pos="0">
                      <a:schemeClr val="accent2"/>
                    </a:gs>
                    <a:gs pos="100000">
                      <a:schemeClr val="accent2">
                        <a:gamma/>
                        <a:tint val="84706"/>
                        <a:invGamma/>
                      </a:schemeClr>
                    </a:gs>
                  </a:gsLst>
                  <a:lin ang="5400000" scaled="1"/>
                </a:gradFill>
                <a:ln w="9525">
                  <a:noFill/>
                  <a:round/>
                  <a:headEnd/>
                  <a:tailEnd/>
                </a:ln>
                <a:effectLst/>
              </p:spPr>
              <p:txBody>
                <a:bodyPr wrap="none" anchor="ctr"/>
                <a:lstStyle/>
                <a:p>
                  <a:pPr>
                    <a:defRPr/>
                  </a:pPr>
                  <a:endParaRPr lang="ru-RU"/>
                </a:p>
              </p:txBody>
            </p:sp>
            <p:sp>
              <p:nvSpPr>
                <p:cNvPr id="139" name="Freeform 122"/>
                <p:cNvSpPr>
                  <a:spLocks noChangeAspect="1"/>
                </p:cNvSpPr>
                <p:nvPr userDrawn="1"/>
              </p:nvSpPr>
              <p:spPr bwMode="hidden">
                <a:xfrm>
                  <a:off x="3070" y="1374"/>
                  <a:ext cx="225" cy="221"/>
                </a:xfrm>
                <a:custGeom>
                  <a:avLst/>
                  <a:gdLst/>
                  <a:ahLst/>
                  <a:cxnLst>
                    <a:cxn ang="0">
                      <a:pos x="227" y="134"/>
                    </a:cxn>
                    <a:cxn ang="0">
                      <a:pos x="203" y="144"/>
                    </a:cxn>
                    <a:cxn ang="0">
                      <a:pos x="179" y="138"/>
                    </a:cxn>
                    <a:cxn ang="0">
                      <a:pos x="149" y="126"/>
                    </a:cxn>
                    <a:cxn ang="0">
                      <a:pos x="126" y="102"/>
                    </a:cxn>
                    <a:cxn ang="0">
                      <a:pos x="102" y="72"/>
                    </a:cxn>
                    <a:cxn ang="0">
                      <a:pos x="84" y="48"/>
                    </a:cxn>
                    <a:cxn ang="0">
                      <a:pos x="78" y="24"/>
                    </a:cxn>
                    <a:cxn ang="0">
                      <a:pos x="84" y="0"/>
                    </a:cxn>
                    <a:cxn ang="0">
                      <a:pos x="84" y="0"/>
                    </a:cxn>
                    <a:cxn ang="0">
                      <a:pos x="78" y="0"/>
                    </a:cxn>
                    <a:cxn ang="0">
                      <a:pos x="18" y="60"/>
                    </a:cxn>
                    <a:cxn ang="0">
                      <a:pos x="0" y="90"/>
                    </a:cxn>
                    <a:cxn ang="0">
                      <a:pos x="0" y="120"/>
                    </a:cxn>
                    <a:cxn ang="0">
                      <a:pos x="12" y="156"/>
                    </a:cxn>
                    <a:cxn ang="0">
                      <a:pos x="36" y="192"/>
                    </a:cxn>
                    <a:cxn ang="0">
                      <a:pos x="66" y="216"/>
                    </a:cxn>
                    <a:cxn ang="0">
                      <a:pos x="96" y="222"/>
                    </a:cxn>
                    <a:cxn ang="0">
                      <a:pos x="126" y="222"/>
                    </a:cxn>
                    <a:cxn ang="0">
                      <a:pos x="155" y="210"/>
                    </a:cxn>
                    <a:cxn ang="0">
                      <a:pos x="227" y="138"/>
                    </a:cxn>
                    <a:cxn ang="0">
                      <a:pos x="227" y="134"/>
                    </a:cxn>
                  </a:cxnLst>
                  <a:rect l="0" t="0" r="r" b="b"/>
                  <a:pathLst>
                    <a:path w="227" h="222">
                      <a:moveTo>
                        <a:pt x="227" y="134"/>
                      </a:moveTo>
                      <a:lnTo>
                        <a:pt x="203" y="144"/>
                      </a:lnTo>
                      <a:lnTo>
                        <a:pt x="179" y="138"/>
                      </a:lnTo>
                      <a:lnTo>
                        <a:pt x="149" y="126"/>
                      </a:lnTo>
                      <a:lnTo>
                        <a:pt x="126" y="102"/>
                      </a:lnTo>
                      <a:lnTo>
                        <a:pt x="102" y="72"/>
                      </a:lnTo>
                      <a:lnTo>
                        <a:pt x="84" y="48"/>
                      </a:lnTo>
                      <a:lnTo>
                        <a:pt x="78" y="24"/>
                      </a:lnTo>
                      <a:lnTo>
                        <a:pt x="84" y="0"/>
                      </a:lnTo>
                      <a:lnTo>
                        <a:pt x="84" y="0"/>
                      </a:lnTo>
                      <a:lnTo>
                        <a:pt x="78" y="0"/>
                      </a:lnTo>
                      <a:lnTo>
                        <a:pt x="18" y="60"/>
                      </a:lnTo>
                      <a:lnTo>
                        <a:pt x="0" y="90"/>
                      </a:lnTo>
                      <a:lnTo>
                        <a:pt x="0" y="120"/>
                      </a:lnTo>
                      <a:lnTo>
                        <a:pt x="12" y="156"/>
                      </a:lnTo>
                      <a:lnTo>
                        <a:pt x="36" y="192"/>
                      </a:lnTo>
                      <a:lnTo>
                        <a:pt x="66" y="216"/>
                      </a:lnTo>
                      <a:lnTo>
                        <a:pt x="96" y="222"/>
                      </a:lnTo>
                      <a:lnTo>
                        <a:pt x="126" y="222"/>
                      </a:lnTo>
                      <a:lnTo>
                        <a:pt x="155" y="210"/>
                      </a:lnTo>
                      <a:lnTo>
                        <a:pt x="227" y="138"/>
                      </a:lnTo>
                      <a:lnTo>
                        <a:pt x="227" y="134"/>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140" name="Freeform 123"/>
                <p:cNvSpPr>
                  <a:spLocks noChangeAspect="1"/>
                </p:cNvSpPr>
                <p:nvPr userDrawn="1"/>
              </p:nvSpPr>
              <p:spPr bwMode="hidden">
                <a:xfrm>
                  <a:off x="3144" y="1366"/>
                  <a:ext cx="162" cy="156"/>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141" name="Freeform 124"/>
                <p:cNvSpPr>
                  <a:spLocks noChangeAspect="1"/>
                </p:cNvSpPr>
                <p:nvPr userDrawn="1"/>
              </p:nvSpPr>
              <p:spPr bwMode="hidden">
                <a:xfrm>
                  <a:off x="3201" y="1272"/>
                  <a:ext cx="203" cy="199"/>
                </a:xfrm>
                <a:custGeom>
                  <a:avLst/>
                  <a:gdLst/>
                  <a:ahLst/>
                  <a:cxnLst>
                    <a:cxn ang="0">
                      <a:pos x="179" y="18"/>
                    </a:cxn>
                    <a:cxn ang="0">
                      <a:pos x="197" y="48"/>
                    </a:cxn>
                    <a:cxn ang="0">
                      <a:pos x="203" y="60"/>
                    </a:cxn>
                    <a:cxn ang="0">
                      <a:pos x="197" y="66"/>
                    </a:cxn>
                    <a:cxn ang="0">
                      <a:pos x="65" y="192"/>
                    </a:cxn>
                    <a:cxn ang="0">
                      <a:pos x="59" y="198"/>
                    </a:cxn>
                    <a:cxn ang="0">
                      <a:pos x="47" y="192"/>
                    </a:cxn>
                    <a:cxn ang="0">
                      <a:pos x="17" y="174"/>
                    </a:cxn>
                    <a:cxn ang="0">
                      <a:pos x="0" y="150"/>
                    </a:cxn>
                    <a:cxn ang="0">
                      <a:pos x="0" y="126"/>
                    </a:cxn>
                    <a:cxn ang="0">
                      <a:pos x="131" y="0"/>
                    </a:cxn>
                    <a:cxn ang="0">
                      <a:pos x="155" y="0"/>
                    </a:cxn>
                    <a:cxn ang="0">
                      <a:pos x="179" y="18"/>
                    </a:cxn>
                    <a:cxn ang="0">
                      <a:pos x="179" y="18"/>
                    </a:cxn>
                  </a:cxnLst>
                  <a:rect l="0" t="0" r="r" b="b"/>
                  <a:pathLst>
                    <a:path w="203" h="198">
                      <a:moveTo>
                        <a:pt x="179" y="18"/>
                      </a:moveTo>
                      <a:lnTo>
                        <a:pt x="197" y="48"/>
                      </a:lnTo>
                      <a:lnTo>
                        <a:pt x="203" y="60"/>
                      </a:lnTo>
                      <a:lnTo>
                        <a:pt x="197" y="66"/>
                      </a:lnTo>
                      <a:lnTo>
                        <a:pt x="65" y="192"/>
                      </a:lnTo>
                      <a:lnTo>
                        <a:pt x="59" y="198"/>
                      </a:lnTo>
                      <a:lnTo>
                        <a:pt x="47" y="192"/>
                      </a:lnTo>
                      <a:lnTo>
                        <a:pt x="17" y="174"/>
                      </a:lnTo>
                      <a:lnTo>
                        <a:pt x="0" y="150"/>
                      </a:lnTo>
                      <a:lnTo>
                        <a:pt x="0" y="126"/>
                      </a:lnTo>
                      <a:lnTo>
                        <a:pt x="131" y="0"/>
                      </a:lnTo>
                      <a:lnTo>
                        <a:pt x="155" y="0"/>
                      </a:lnTo>
                      <a:lnTo>
                        <a:pt x="179" y="18"/>
                      </a:lnTo>
                      <a:lnTo>
                        <a:pt x="179" y="18"/>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142" name="Freeform 125"/>
                <p:cNvSpPr>
                  <a:spLocks noChangeAspect="1"/>
                </p:cNvSpPr>
                <p:nvPr userDrawn="1"/>
              </p:nvSpPr>
              <p:spPr bwMode="hidden">
                <a:xfrm>
                  <a:off x="3330" y="1265"/>
                  <a:ext cx="79" cy="74"/>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grpSp>
        </p:grpSp>
      </p:grpSp>
      <p:grpSp>
        <p:nvGrpSpPr>
          <p:cNvPr id="252" name="Group 2"/>
          <p:cNvGrpSpPr>
            <a:grpSpLocks/>
          </p:cNvGrpSpPr>
          <p:nvPr/>
        </p:nvGrpSpPr>
        <p:grpSpPr bwMode="auto">
          <a:xfrm>
            <a:off x="-633413" y="798513"/>
            <a:ext cx="7542213" cy="6029325"/>
            <a:chOff x="-384" y="480"/>
            <a:chExt cx="4751" cy="3798"/>
          </a:xfrm>
        </p:grpSpPr>
        <p:grpSp>
          <p:nvGrpSpPr>
            <p:cNvPr id="253" name="Group 3"/>
            <p:cNvGrpSpPr>
              <a:grpSpLocks/>
            </p:cNvGrpSpPr>
            <p:nvPr/>
          </p:nvGrpSpPr>
          <p:grpSpPr bwMode="auto">
            <a:xfrm>
              <a:off x="-384" y="480"/>
              <a:ext cx="4751" cy="3798"/>
              <a:chOff x="0" y="522"/>
              <a:chExt cx="4751" cy="3798"/>
            </a:xfrm>
          </p:grpSpPr>
          <p:grpSp>
            <p:nvGrpSpPr>
              <p:cNvPr id="267" name="Group 4"/>
              <p:cNvGrpSpPr>
                <a:grpSpLocks/>
              </p:cNvGrpSpPr>
              <p:nvPr userDrawn="1"/>
            </p:nvGrpSpPr>
            <p:grpSpPr bwMode="auto">
              <a:xfrm>
                <a:off x="0" y="522"/>
                <a:ext cx="4751" cy="3794"/>
                <a:chOff x="0" y="522"/>
                <a:chExt cx="4751" cy="3794"/>
              </a:xfrm>
            </p:grpSpPr>
            <p:sp>
              <p:nvSpPr>
                <p:cNvPr id="281" name="Freeform 5"/>
                <p:cNvSpPr>
                  <a:spLocks/>
                </p:cNvSpPr>
                <p:nvPr userDrawn="1"/>
              </p:nvSpPr>
              <p:spPr bwMode="hidden">
                <a:xfrm>
                  <a:off x="628" y="1241"/>
                  <a:ext cx="3281" cy="3075"/>
                </a:xfrm>
                <a:custGeom>
                  <a:avLst/>
                  <a:gdLst/>
                  <a:ahLst/>
                  <a:cxnLst>
                    <a:cxn ang="0">
                      <a:pos x="502" y="1990"/>
                    </a:cxn>
                    <a:cxn ang="0">
                      <a:pos x="186" y="1474"/>
                    </a:cxn>
                    <a:cxn ang="0">
                      <a:pos x="66" y="1169"/>
                    </a:cxn>
                    <a:cxn ang="0">
                      <a:pos x="12" y="875"/>
                    </a:cxn>
                    <a:cxn ang="0">
                      <a:pos x="18" y="611"/>
                    </a:cxn>
                    <a:cxn ang="0">
                      <a:pos x="84" y="389"/>
                    </a:cxn>
                    <a:cxn ang="0">
                      <a:pos x="209" y="216"/>
                    </a:cxn>
                    <a:cxn ang="0">
                      <a:pos x="508" y="42"/>
                    </a:cxn>
                    <a:cxn ang="0">
                      <a:pos x="891" y="6"/>
                    </a:cxn>
                    <a:cxn ang="0">
                      <a:pos x="1334" y="102"/>
                    </a:cxn>
                    <a:cxn ang="0">
                      <a:pos x="1806" y="324"/>
                    </a:cxn>
                    <a:cxn ang="0">
                      <a:pos x="2272" y="659"/>
                    </a:cxn>
                    <a:cxn ang="0">
                      <a:pos x="2769" y="1187"/>
                    </a:cxn>
                    <a:cxn ang="0">
                      <a:pos x="3085" y="1702"/>
                    </a:cxn>
                    <a:cxn ang="0">
                      <a:pos x="3205" y="2008"/>
                    </a:cxn>
                    <a:cxn ang="0">
                      <a:pos x="3259" y="2302"/>
                    </a:cxn>
                    <a:cxn ang="0">
                      <a:pos x="3253" y="2565"/>
                    </a:cxn>
                    <a:cxn ang="0">
                      <a:pos x="3187" y="2781"/>
                    </a:cxn>
                    <a:cxn ang="0">
                      <a:pos x="3068" y="2961"/>
                    </a:cxn>
                    <a:cxn ang="0">
                      <a:pos x="2918" y="3075"/>
                    </a:cxn>
                    <a:cxn ang="0">
                      <a:pos x="3068" y="2967"/>
                    </a:cxn>
                    <a:cxn ang="0">
                      <a:pos x="3193" y="2787"/>
                    </a:cxn>
                    <a:cxn ang="0">
                      <a:pos x="3259" y="2565"/>
                    </a:cxn>
                    <a:cxn ang="0">
                      <a:pos x="3265" y="2302"/>
                    </a:cxn>
                    <a:cxn ang="0">
                      <a:pos x="3211" y="2008"/>
                    </a:cxn>
                    <a:cxn ang="0">
                      <a:pos x="3091" y="1702"/>
                    </a:cxn>
                    <a:cxn ang="0">
                      <a:pos x="2775" y="1181"/>
                    </a:cxn>
                    <a:cxn ang="0">
                      <a:pos x="2278" y="653"/>
                    </a:cxn>
                    <a:cxn ang="0">
                      <a:pos x="1806" y="318"/>
                    </a:cxn>
                    <a:cxn ang="0">
                      <a:pos x="1334" y="96"/>
                    </a:cxn>
                    <a:cxn ang="0">
                      <a:pos x="891" y="0"/>
                    </a:cxn>
                    <a:cxn ang="0">
                      <a:pos x="502" y="36"/>
                    </a:cxn>
                    <a:cxn ang="0">
                      <a:pos x="204" y="210"/>
                    </a:cxn>
                    <a:cxn ang="0">
                      <a:pos x="78" y="389"/>
                    </a:cxn>
                    <a:cxn ang="0">
                      <a:pos x="12" y="611"/>
                    </a:cxn>
                    <a:cxn ang="0">
                      <a:pos x="6" y="875"/>
                    </a:cxn>
                    <a:cxn ang="0">
                      <a:pos x="60" y="1169"/>
                    </a:cxn>
                    <a:cxn ang="0">
                      <a:pos x="180" y="1474"/>
                    </a:cxn>
                    <a:cxn ang="0">
                      <a:pos x="353" y="1786"/>
                    </a:cxn>
                    <a:cxn ang="0">
                      <a:pos x="849" y="2380"/>
                    </a:cxn>
                    <a:cxn ang="0">
                      <a:pos x="1244" y="2709"/>
                    </a:cxn>
                    <a:cxn ang="0">
                      <a:pos x="1656" y="2961"/>
                    </a:cxn>
                    <a:cxn ang="0">
                      <a:pos x="1937" y="3075"/>
                    </a:cxn>
                    <a:cxn ang="0">
                      <a:pos x="1525" y="2889"/>
                    </a:cxn>
                    <a:cxn ang="0">
                      <a:pos x="1118" y="2607"/>
                    </a:cxn>
                    <a:cxn ang="0">
                      <a:pos x="849" y="2380"/>
                    </a:cxn>
                  </a:cxnLst>
                  <a:rect l="0" t="0" r="r" b="b"/>
                  <a:pathLst>
                    <a:path w="3271" h="3075">
                      <a:moveTo>
                        <a:pt x="849" y="2380"/>
                      </a:moveTo>
                      <a:lnTo>
                        <a:pt x="664" y="2188"/>
                      </a:lnTo>
                      <a:lnTo>
                        <a:pt x="502" y="1990"/>
                      </a:lnTo>
                      <a:lnTo>
                        <a:pt x="359" y="1786"/>
                      </a:lnTo>
                      <a:lnTo>
                        <a:pt x="239" y="1576"/>
                      </a:lnTo>
                      <a:lnTo>
                        <a:pt x="186" y="1474"/>
                      </a:lnTo>
                      <a:lnTo>
                        <a:pt x="138" y="1373"/>
                      </a:lnTo>
                      <a:lnTo>
                        <a:pt x="102" y="1271"/>
                      </a:lnTo>
                      <a:lnTo>
                        <a:pt x="66" y="1169"/>
                      </a:lnTo>
                      <a:lnTo>
                        <a:pt x="42" y="1067"/>
                      </a:lnTo>
                      <a:lnTo>
                        <a:pt x="24" y="971"/>
                      </a:lnTo>
                      <a:lnTo>
                        <a:pt x="12" y="875"/>
                      </a:lnTo>
                      <a:lnTo>
                        <a:pt x="6" y="779"/>
                      </a:lnTo>
                      <a:lnTo>
                        <a:pt x="6" y="695"/>
                      </a:lnTo>
                      <a:lnTo>
                        <a:pt x="18" y="611"/>
                      </a:lnTo>
                      <a:lnTo>
                        <a:pt x="30" y="533"/>
                      </a:lnTo>
                      <a:lnTo>
                        <a:pt x="54" y="461"/>
                      </a:lnTo>
                      <a:lnTo>
                        <a:pt x="84" y="389"/>
                      </a:lnTo>
                      <a:lnTo>
                        <a:pt x="120" y="330"/>
                      </a:lnTo>
                      <a:lnTo>
                        <a:pt x="162" y="270"/>
                      </a:lnTo>
                      <a:lnTo>
                        <a:pt x="209" y="216"/>
                      </a:lnTo>
                      <a:lnTo>
                        <a:pt x="299" y="144"/>
                      </a:lnTo>
                      <a:lnTo>
                        <a:pt x="395" y="84"/>
                      </a:lnTo>
                      <a:lnTo>
                        <a:pt x="508" y="42"/>
                      </a:lnTo>
                      <a:lnTo>
                        <a:pt x="628" y="18"/>
                      </a:lnTo>
                      <a:lnTo>
                        <a:pt x="754" y="6"/>
                      </a:lnTo>
                      <a:lnTo>
                        <a:pt x="891" y="6"/>
                      </a:lnTo>
                      <a:lnTo>
                        <a:pt x="1035" y="24"/>
                      </a:lnTo>
                      <a:lnTo>
                        <a:pt x="1184" y="60"/>
                      </a:lnTo>
                      <a:lnTo>
                        <a:pt x="1334" y="102"/>
                      </a:lnTo>
                      <a:lnTo>
                        <a:pt x="1489" y="162"/>
                      </a:lnTo>
                      <a:lnTo>
                        <a:pt x="1644" y="240"/>
                      </a:lnTo>
                      <a:lnTo>
                        <a:pt x="1806" y="324"/>
                      </a:lnTo>
                      <a:lnTo>
                        <a:pt x="1961" y="425"/>
                      </a:lnTo>
                      <a:lnTo>
                        <a:pt x="2117" y="533"/>
                      </a:lnTo>
                      <a:lnTo>
                        <a:pt x="2272" y="659"/>
                      </a:lnTo>
                      <a:lnTo>
                        <a:pt x="2422" y="797"/>
                      </a:lnTo>
                      <a:lnTo>
                        <a:pt x="2607" y="989"/>
                      </a:lnTo>
                      <a:lnTo>
                        <a:pt x="2769" y="1187"/>
                      </a:lnTo>
                      <a:lnTo>
                        <a:pt x="2912" y="1391"/>
                      </a:lnTo>
                      <a:lnTo>
                        <a:pt x="3032" y="1600"/>
                      </a:lnTo>
                      <a:lnTo>
                        <a:pt x="3085" y="1702"/>
                      </a:lnTo>
                      <a:lnTo>
                        <a:pt x="3133" y="1804"/>
                      </a:lnTo>
                      <a:lnTo>
                        <a:pt x="3169" y="1906"/>
                      </a:lnTo>
                      <a:lnTo>
                        <a:pt x="3205" y="2008"/>
                      </a:lnTo>
                      <a:lnTo>
                        <a:pt x="3229" y="2110"/>
                      </a:lnTo>
                      <a:lnTo>
                        <a:pt x="3247" y="2206"/>
                      </a:lnTo>
                      <a:lnTo>
                        <a:pt x="3259" y="2302"/>
                      </a:lnTo>
                      <a:lnTo>
                        <a:pt x="3265" y="2398"/>
                      </a:lnTo>
                      <a:lnTo>
                        <a:pt x="3265" y="2482"/>
                      </a:lnTo>
                      <a:lnTo>
                        <a:pt x="3253" y="2565"/>
                      </a:lnTo>
                      <a:lnTo>
                        <a:pt x="3241" y="2643"/>
                      </a:lnTo>
                      <a:lnTo>
                        <a:pt x="3217" y="2715"/>
                      </a:lnTo>
                      <a:lnTo>
                        <a:pt x="3187" y="2781"/>
                      </a:lnTo>
                      <a:lnTo>
                        <a:pt x="3157" y="2847"/>
                      </a:lnTo>
                      <a:lnTo>
                        <a:pt x="3115" y="2907"/>
                      </a:lnTo>
                      <a:lnTo>
                        <a:pt x="3068" y="2961"/>
                      </a:lnTo>
                      <a:lnTo>
                        <a:pt x="3068" y="2961"/>
                      </a:lnTo>
                      <a:lnTo>
                        <a:pt x="2996" y="3021"/>
                      </a:lnTo>
                      <a:lnTo>
                        <a:pt x="2918" y="3075"/>
                      </a:lnTo>
                      <a:lnTo>
                        <a:pt x="2930" y="3075"/>
                      </a:lnTo>
                      <a:lnTo>
                        <a:pt x="3002" y="3027"/>
                      </a:lnTo>
                      <a:lnTo>
                        <a:pt x="3068" y="2967"/>
                      </a:lnTo>
                      <a:lnTo>
                        <a:pt x="3115" y="2913"/>
                      </a:lnTo>
                      <a:lnTo>
                        <a:pt x="3157" y="2853"/>
                      </a:lnTo>
                      <a:lnTo>
                        <a:pt x="3193" y="2787"/>
                      </a:lnTo>
                      <a:lnTo>
                        <a:pt x="3223" y="2721"/>
                      </a:lnTo>
                      <a:lnTo>
                        <a:pt x="3247" y="2643"/>
                      </a:lnTo>
                      <a:lnTo>
                        <a:pt x="3259" y="2565"/>
                      </a:lnTo>
                      <a:lnTo>
                        <a:pt x="3271" y="2482"/>
                      </a:lnTo>
                      <a:lnTo>
                        <a:pt x="3271" y="2398"/>
                      </a:lnTo>
                      <a:lnTo>
                        <a:pt x="3265" y="2302"/>
                      </a:lnTo>
                      <a:lnTo>
                        <a:pt x="3253" y="2206"/>
                      </a:lnTo>
                      <a:lnTo>
                        <a:pt x="3235" y="2110"/>
                      </a:lnTo>
                      <a:lnTo>
                        <a:pt x="3211" y="2008"/>
                      </a:lnTo>
                      <a:lnTo>
                        <a:pt x="3175" y="1906"/>
                      </a:lnTo>
                      <a:lnTo>
                        <a:pt x="3139" y="1804"/>
                      </a:lnTo>
                      <a:lnTo>
                        <a:pt x="3091" y="1702"/>
                      </a:lnTo>
                      <a:lnTo>
                        <a:pt x="3038" y="1594"/>
                      </a:lnTo>
                      <a:lnTo>
                        <a:pt x="2918" y="1391"/>
                      </a:lnTo>
                      <a:lnTo>
                        <a:pt x="2775" y="1181"/>
                      </a:lnTo>
                      <a:lnTo>
                        <a:pt x="2613" y="983"/>
                      </a:lnTo>
                      <a:lnTo>
                        <a:pt x="2428" y="791"/>
                      </a:lnTo>
                      <a:lnTo>
                        <a:pt x="2278" y="653"/>
                      </a:lnTo>
                      <a:lnTo>
                        <a:pt x="2123" y="527"/>
                      </a:lnTo>
                      <a:lnTo>
                        <a:pt x="1967" y="419"/>
                      </a:lnTo>
                      <a:lnTo>
                        <a:pt x="1806" y="318"/>
                      </a:lnTo>
                      <a:lnTo>
                        <a:pt x="1650" y="234"/>
                      </a:lnTo>
                      <a:lnTo>
                        <a:pt x="1489" y="156"/>
                      </a:lnTo>
                      <a:lnTo>
                        <a:pt x="1334" y="96"/>
                      </a:lnTo>
                      <a:lnTo>
                        <a:pt x="1184" y="54"/>
                      </a:lnTo>
                      <a:lnTo>
                        <a:pt x="1035" y="18"/>
                      </a:lnTo>
                      <a:lnTo>
                        <a:pt x="891" y="0"/>
                      </a:lnTo>
                      <a:lnTo>
                        <a:pt x="754" y="0"/>
                      </a:lnTo>
                      <a:lnTo>
                        <a:pt x="622" y="12"/>
                      </a:lnTo>
                      <a:lnTo>
                        <a:pt x="502" y="36"/>
                      </a:lnTo>
                      <a:lnTo>
                        <a:pt x="395" y="78"/>
                      </a:lnTo>
                      <a:lnTo>
                        <a:pt x="293" y="138"/>
                      </a:lnTo>
                      <a:lnTo>
                        <a:pt x="204" y="210"/>
                      </a:lnTo>
                      <a:lnTo>
                        <a:pt x="156" y="264"/>
                      </a:lnTo>
                      <a:lnTo>
                        <a:pt x="114" y="324"/>
                      </a:lnTo>
                      <a:lnTo>
                        <a:pt x="78" y="389"/>
                      </a:lnTo>
                      <a:lnTo>
                        <a:pt x="48" y="461"/>
                      </a:lnTo>
                      <a:lnTo>
                        <a:pt x="30" y="533"/>
                      </a:lnTo>
                      <a:lnTo>
                        <a:pt x="12" y="611"/>
                      </a:lnTo>
                      <a:lnTo>
                        <a:pt x="6" y="695"/>
                      </a:lnTo>
                      <a:lnTo>
                        <a:pt x="0" y="779"/>
                      </a:lnTo>
                      <a:lnTo>
                        <a:pt x="6" y="875"/>
                      </a:lnTo>
                      <a:lnTo>
                        <a:pt x="18" y="971"/>
                      </a:lnTo>
                      <a:lnTo>
                        <a:pt x="36" y="1067"/>
                      </a:lnTo>
                      <a:lnTo>
                        <a:pt x="60" y="1169"/>
                      </a:lnTo>
                      <a:lnTo>
                        <a:pt x="96" y="1271"/>
                      </a:lnTo>
                      <a:lnTo>
                        <a:pt x="132" y="1373"/>
                      </a:lnTo>
                      <a:lnTo>
                        <a:pt x="180" y="1474"/>
                      </a:lnTo>
                      <a:lnTo>
                        <a:pt x="233" y="1582"/>
                      </a:lnTo>
                      <a:lnTo>
                        <a:pt x="287" y="1684"/>
                      </a:lnTo>
                      <a:lnTo>
                        <a:pt x="353" y="1786"/>
                      </a:lnTo>
                      <a:lnTo>
                        <a:pt x="496" y="1990"/>
                      </a:lnTo>
                      <a:lnTo>
                        <a:pt x="664" y="2188"/>
                      </a:lnTo>
                      <a:lnTo>
                        <a:pt x="849" y="2380"/>
                      </a:lnTo>
                      <a:lnTo>
                        <a:pt x="981" y="2500"/>
                      </a:lnTo>
                      <a:lnTo>
                        <a:pt x="1112" y="2607"/>
                      </a:lnTo>
                      <a:lnTo>
                        <a:pt x="1244" y="2709"/>
                      </a:lnTo>
                      <a:lnTo>
                        <a:pt x="1381" y="2805"/>
                      </a:lnTo>
                      <a:lnTo>
                        <a:pt x="1519" y="2889"/>
                      </a:lnTo>
                      <a:lnTo>
                        <a:pt x="1656" y="2961"/>
                      </a:lnTo>
                      <a:lnTo>
                        <a:pt x="1788" y="3021"/>
                      </a:lnTo>
                      <a:lnTo>
                        <a:pt x="1926" y="3075"/>
                      </a:lnTo>
                      <a:lnTo>
                        <a:pt x="1937" y="3075"/>
                      </a:lnTo>
                      <a:lnTo>
                        <a:pt x="1800" y="3021"/>
                      </a:lnTo>
                      <a:lnTo>
                        <a:pt x="1662" y="2961"/>
                      </a:lnTo>
                      <a:lnTo>
                        <a:pt x="1525" y="2889"/>
                      </a:lnTo>
                      <a:lnTo>
                        <a:pt x="1387" y="2805"/>
                      </a:lnTo>
                      <a:lnTo>
                        <a:pt x="1250" y="2709"/>
                      </a:lnTo>
                      <a:lnTo>
                        <a:pt x="1118" y="2607"/>
                      </a:lnTo>
                      <a:lnTo>
                        <a:pt x="981" y="2500"/>
                      </a:lnTo>
                      <a:lnTo>
                        <a:pt x="849" y="2380"/>
                      </a:lnTo>
                      <a:lnTo>
                        <a:pt x="849" y="2380"/>
                      </a:lnTo>
                      <a:close/>
                    </a:path>
                  </a:pathLst>
                </a:custGeom>
                <a:solidFill>
                  <a:schemeClr val="accent2"/>
                </a:solidFill>
                <a:ln w="9525">
                  <a:noFill/>
                  <a:round/>
                  <a:headEnd/>
                  <a:tailEnd/>
                </a:ln>
              </p:spPr>
              <p:txBody>
                <a:bodyPr/>
                <a:lstStyle/>
                <a:p>
                  <a:pPr>
                    <a:defRPr/>
                  </a:pPr>
                  <a:endParaRPr lang="ru-RU"/>
                </a:p>
              </p:txBody>
            </p:sp>
            <p:grpSp>
              <p:nvGrpSpPr>
                <p:cNvPr id="282" name="Group 6"/>
                <p:cNvGrpSpPr>
                  <a:grpSpLocks/>
                </p:cNvGrpSpPr>
                <p:nvPr userDrawn="1"/>
              </p:nvGrpSpPr>
              <p:grpSpPr bwMode="auto">
                <a:xfrm>
                  <a:off x="0" y="522"/>
                  <a:ext cx="4751" cy="3794"/>
                  <a:chOff x="0" y="522"/>
                  <a:chExt cx="4751" cy="3794"/>
                </a:xfrm>
              </p:grpSpPr>
              <p:sp>
                <p:nvSpPr>
                  <p:cNvPr id="283" name="Freeform 7"/>
                  <p:cNvSpPr>
                    <a:spLocks/>
                  </p:cNvSpPr>
                  <p:nvPr userDrawn="1"/>
                </p:nvSpPr>
                <p:spPr bwMode="hidden">
                  <a:xfrm>
                    <a:off x="400" y="815"/>
                    <a:ext cx="3964" cy="3501"/>
                  </a:xfrm>
                  <a:custGeom>
                    <a:avLst/>
                    <a:gdLst/>
                    <a:ahLst/>
                    <a:cxnLst>
                      <a:cxn ang="0">
                        <a:pos x="3946" y="2860"/>
                      </a:cxn>
                      <a:cxn ang="0">
                        <a:pos x="3910" y="2614"/>
                      </a:cxn>
                      <a:cxn ang="0">
                        <a:pos x="3839" y="2368"/>
                      </a:cxn>
                      <a:cxn ang="0">
                        <a:pos x="3731" y="2110"/>
                      </a:cxn>
                      <a:cxn ang="0">
                        <a:pos x="3593" y="1853"/>
                      </a:cxn>
                      <a:cxn ang="0">
                        <a:pos x="3432" y="1595"/>
                      </a:cxn>
                      <a:cxn ang="0">
                        <a:pos x="3241" y="1343"/>
                      </a:cxn>
                      <a:cxn ang="0">
                        <a:pos x="3025" y="1103"/>
                      </a:cxn>
                      <a:cxn ang="0">
                        <a:pos x="2721" y="815"/>
                      </a:cxn>
                      <a:cxn ang="0">
                        <a:pos x="2332" y="522"/>
                      </a:cxn>
                      <a:cxn ang="0">
                        <a:pos x="1943" y="288"/>
                      </a:cxn>
                      <a:cxn ang="0">
                        <a:pos x="1555" y="126"/>
                      </a:cxn>
                      <a:cxn ang="0">
                        <a:pos x="1184" y="24"/>
                      </a:cxn>
                      <a:cxn ang="0">
                        <a:pos x="837" y="0"/>
                      </a:cxn>
                      <a:cxn ang="0">
                        <a:pos x="526" y="48"/>
                      </a:cxn>
                      <a:cxn ang="0">
                        <a:pos x="263" y="174"/>
                      </a:cxn>
                      <a:cxn ang="0">
                        <a:pos x="114" y="312"/>
                      </a:cxn>
                      <a:cxn ang="0">
                        <a:pos x="0" y="486"/>
                      </a:cxn>
                      <a:cxn ang="0">
                        <a:pos x="72" y="372"/>
                      </a:cxn>
                      <a:cxn ang="0">
                        <a:pos x="269" y="174"/>
                      </a:cxn>
                      <a:cxn ang="0">
                        <a:pos x="526" y="48"/>
                      </a:cxn>
                      <a:cxn ang="0">
                        <a:pos x="837" y="6"/>
                      </a:cxn>
                      <a:cxn ang="0">
                        <a:pos x="1184" y="30"/>
                      </a:cxn>
                      <a:cxn ang="0">
                        <a:pos x="1555" y="132"/>
                      </a:cxn>
                      <a:cxn ang="0">
                        <a:pos x="1943" y="294"/>
                      </a:cxn>
                      <a:cxn ang="0">
                        <a:pos x="2332" y="528"/>
                      </a:cxn>
                      <a:cxn ang="0">
                        <a:pos x="2715" y="821"/>
                      </a:cxn>
                      <a:cxn ang="0">
                        <a:pos x="3127" y="1223"/>
                      </a:cxn>
                      <a:cxn ang="0">
                        <a:pos x="3336" y="1469"/>
                      </a:cxn>
                      <a:cxn ang="0">
                        <a:pos x="3510" y="1727"/>
                      </a:cxn>
                      <a:cxn ang="0">
                        <a:pos x="3665" y="1984"/>
                      </a:cxn>
                      <a:cxn ang="0">
                        <a:pos x="3785" y="2236"/>
                      </a:cxn>
                      <a:cxn ang="0">
                        <a:pos x="3875" y="2494"/>
                      </a:cxn>
                      <a:cxn ang="0">
                        <a:pos x="3934" y="2740"/>
                      </a:cxn>
                      <a:cxn ang="0">
                        <a:pos x="3952" y="2973"/>
                      </a:cxn>
                      <a:cxn ang="0">
                        <a:pos x="3922" y="3255"/>
                      </a:cxn>
                      <a:cxn ang="0">
                        <a:pos x="3833" y="3501"/>
                      </a:cxn>
                      <a:cxn ang="0">
                        <a:pos x="3886" y="3387"/>
                      </a:cxn>
                      <a:cxn ang="0">
                        <a:pos x="3946" y="3123"/>
                      </a:cxn>
                      <a:cxn ang="0">
                        <a:pos x="3952" y="2973"/>
                      </a:cxn>
                    </a:cxnLst>
                    <a:rect l="0" t="0" r="r" b="b"/>
                    <a:pathLst>
                      <a:path w="3952" h="3501">
                        <a:moveTo>
                          <a:pt x="3952" y="2973"/>
                        </a:moveTo>
                        <a:lnTo>
                          <a:pt x="3946" y="2860"/>
                        </a:lnTo>
                        <a:lnTo>
                          <a:pt x="3934" y="2740"/>
                        </a:lnTo>
                        <a:lnTo>
                          <a:pt x="3910" y="2614"/>
                        </a:lnTo>
                        <a:lnTo>
                          <a:pt x="3875" y="2494"/>
                        </a:lnTo>
                        <a:lnTo>
                          <a:pt x="3839" y="2368"/>
                        </a:lnTo>
                        <a:lnTo>
                          <a:pt x="3785" y="2236"/>
                        </a:lnTo>
                        <a:lnTo>
                          <a:pt x="3731" y="2110"/>
                        </a:lnTo>
                        <a:lnTo>
                          <a:pt x="3665" y="1978"/>
                        </a:lnTo>
                        <a:lnTo>
                          <a:pt x="3593" y="1853"/>
                        </a:lnTo>
                        <a:lnTo>
                          <a:pt x="3516" y="1721"/>
                        </a:lnTo>
                        <a:lnTo>
                          <a:pt x="3432" y="1595"/>
                        </a:lnTo>
                        <a:lnTo>
                          <a:pt x="3336" y="1469"/>
                        </a:lnTo>
                        <a:lnTo>
                          <a:pt x="3241" y="1343"/>
                        </a:lnTo>
                        <a:lnTo>
                          <a:pt x="3133" y="1223"/>
                        </a:lnTo>
                        <a:lnTo>
                          <a:pt x="3025" y="1103"/>
                        </a:lnTo>
                        <a:lnTo>
                          <a:pt x="2906" y="983"/>
                        </a:lnTo>
                        <a:lnTo>
                          <a:pt x="2721" y="815"/>
                        </a:lnTo>
                        <a:lnTo>
                          <a:pt x="2529" y="660"/>
                        </a:lnTo>
                        <a:lnTo>
                          <a:pt x="2332" y="522"/>
                        </a:lnTo>
                        <a:lnTo>
                          <a:pt x="2141" y="396"/>
                        </a:lnTo>
                        <a:lnTo>
                          <a:pt x="1943" y="288"/>
                        </a:lnTo>
                        <a:lnTo>
                          <a:pt x="1746" y="198"/>
                        </a:lnTo>
                        <a:lnTo>
                          <a:pt x="1555" y="126"/>
                        </a:lnTo>
                        <a:lnTo>
                          <a:pt x="1363" y="66"/>
                        </a:lnTo>
                        <a:lnTo>
                          <a:pt x="1184" y="24"/>
                        </a:lnTo>
                        <a:lnTo>
                          <a:pt x="1005" y="6"/>
                        </a:lnTo>
                        <a:lnTo>
                          <a:pt x="837" y="0"/>
                        </a:lnTo>
                        <a:lnTo>
                          <a:pt x="676" y="12"/>
                        </a:lnTo>
                        <a:lnTo>
                          <a:pt x="526" y="48"/>
                        </a:lnTo>
                        <a:lnTo>
                          <a:pt x="389" y="102"/>
                        </a:lnTo>
                        <a:lnTo>
                          <a:pt x="263" y="174"/>
                        </a:lnTo>
                        <a:lnTo>
                          <a:pt x="155" y="264"/>
                        </a:lnTo>
                        <a:lnTo>
                          <a:pt x="114" y="312"/>
                        </a:lnTo>
                        <a:lnTo>
                          <a:pt x="72" y="366"/>
                        </a:lnTo>
                        <a:lnTo>
                          <a:pt x="0" y="486"/>
                        </a:lnTo>
                        <a:lnTo>
                          <a:pt x="0" y="498"/>
                        </a:lnTo>
                        <a:lnTo>
                          <a:pt x="72" y="372"/>
                        </a:lnTo>
                        <a:lnTo>
                          <a:pt x="161" y="264"/>
                        </a:lnTo>
                        <a:lnTo>
                          <a:pt x="269" y="174"/>
                        </a:lnTo>
                        <a:lnTo>
                          <a:pt x="395" y="102"/>
                        </a:lnTo>
                        <a:lnTo>
                          <a:pt x="526" y="48"/>
                        </a:lnTo>
                        <a:lnTo>
                          <a:pt x="676" y="18"/>
                        </a:lnTo>
                        <a:lnTo>
                          <a:pt x="837" y="6"/>
                        </a:lnTo>
                        <a:lnTo>
                          <a:pt x="1005" y="6"/>
                        </a:lnTo>
                        <a:lnTo>
                          <a:pt x="1184" y="30"/>
                        </a:lnTo>
                        <a:lnTo>
                          <a:pt x="1363" y="72"/>
                        </a:lnTo>
                        <a:lnTo>
                          <a:pt x="1555" y="132"/>
                        </a:lnTo>
                        <a:lnTo>
                          <a:pt x="1746" y="204"/>
                        </a:lnTo>
                        <a:lnTo>
                          <a:pt x="1943" y="294"/>
                        </a:lnTo>
                        <a:lnTo>
                          <a:pt x="2135" y="402"/>
                        </a:lnTo>
                        <a:lnTo>
                          <a:pt x="2332" y="528"/>
                        </a:lnTo>
                        <a:lnTo>
                          <a:pt x="2523" y="666"/>
                        </a:lnTo>
                        <a:lnTo>
                          <a:pt x="2715" y="821"/>
                        </a:lnTo>
                        <a:lnTo>
                          <a:pt x="2900" y="989"/>
                        </a:lnTo>
                        <a:lnTo>
                          <a:pt x="3127" y="1223"/>
                        </a:lnTo>
                        <a:lnTo>
                          <a:pt x="3235" y="1349"/>
                        </a:lnTo>
                        <a:lnTo>
                          <a:pt x="3336" y="1469"/>
                        </a:lnTo>
                        <a:lnTo>
                          <a:pt x="3426" y="1595"/>
                        </a:lnTo>
                        <a:lnTo>
                          <a:pt x="3510" y="1727"/>
                        </a:lnTo>
                        <a:lnTo>
                          <a:pt x="3593" y="1853"/>
                        </a:lnTo>
                        <a:lnTo>
                          <a:pt x="3665" y="1984"/>
                        </a:lnTo>
                        <a:lnTo>
                          <a:pt x="3731" y="2110"/>
                        </a:lnTo>
                        <a:lnTo>
                          <a:pt x="3785" y="2236"/>
                        </a:lnTo>
                        <a:lnTo>
                          <a:pt x="3833" y="2368"/>
                        </a:lnTo>
                        <a:lnTo>
                          <a:pt x="3875" y="2494"/>
                        </a:lnTo>
                        <a:lnTo>
                          <a:pt x="3910" y="2614"/>
                        </a:lnTo>
                        <a:lnTo>
                          <a:pt x="3934" y="2740"/>
                        </a:lnTo>
                        <a:lnTo>
                          <a:pt x="3946" y="2860"/>
                        </a:lnTo>
                        <a:lnTo>
                          <a:pt x="3952" y="2973"/>
                        </a:lnTo>
                        <a:lnTo>
                          <a:pt x="3946" y="3123"/>
                        </a:lnTo>
                        <a:lnTo>
                          <a:pt x="3922" y="3255"/>
                        </a:lnTo>
                        <a:lnTo>
                          <a:pt x="3886" y="3387"/>
                        </a:lnTo>
                        <a:lnTo>
                          <a:pt x="3833" y="3501"/>
                        </a:lnTo>
                        <a:lnTo>
                          <a:pt x="3833" y="3501"/>
                        </a:lnTo>
                        <a:lnTo>
                          <a:pt x="3886" y="3387"/>
                        </a:lnTo>
                        <a:lnTo>
                          <a:pt x="3928" y="3255"/>
                        </a:lnTo>
                        <a:lnTo>
                          <a:pt x="3946" y="3123"/>
                        </a:lnTo>
                        <a:lnTo>
                          <a:pt x="3952" y="2973"/>
                        </a:lnTo>
                        <a:lnTo>
                          <a:pt x="3952" y="2973"/>
                        </a:lnTo>
                        <a:close/>
                      </a:path>
                    </a:pathLst>
                  </a:custGeom>
                  <a:solidFill>
                    <a:schemeClr val="accent2"/>
                  </a:solidFill>
                  <a:ln w="9525">
                    <a:noFill/>
                    <a:round/>
                    <a:headEnd/>
                    <a:tailEnd/>
                  </a:ln>
                </p:spPr>
                <p:txBody>
                  <a:bodyPr/>
                  <a:lstStyle/>
                  <a:p>
                    <a:pPr>
                      <a:defRPr/>
                    </a:pPr>
                    <a:endParaRPr lang="ru-RU"/>
                  </a:p>
                </p:txBody>
              </p:sp>
              <p:sp>
                <p:nvSpPr>
                  <p:cNvPr id="284" name="Freeform 8"/>
                  <p:cNvSpPr>
                    <a:spLocks/>
                  </p:cNvSpPr>
                  <p:nvPr userDrawn="1"/>
                </p:nvSpPr>
                <p:spPr bwMode="hidden">
                  <a:xfrm>
                    <a:off x="406" y="953"/>
                    <a:ext cx="3803" cy="3363"/>
                  </a:xfrm>
                  <a:custGeom>
                    <a:avLst/>
                    <a:gdLst/>
                    <a:ahLst/>
                    <a:cxnLst>
                      <a:cxn ang="0">
                        <a:pos x="676" y="2416"/>
                      </a:cxn>
                      <a:cxn ang="0">
                        <a:pos x="419" y="2062"/>
                      </a:cxn>
                      <a:cxn ang="0">
                        <a:pos x="215" y="1703"/>
                      </a:cxn>
                      <a:cxn ang="0">
                        <a:pos x="78" y="1343"/>
                      </a:cxn>
                      <a:cxn ang="0">
                        <a:pos x="12" y="1001"/>
                      </a:cxn>
                      <a:cxn ang="0">
                        <a:pos x="18" y="701"/>
                      </a:cxn>
                      <a:cxn ang="0">
                        <a:pos x="96" y="450"/>
                      </a:cxn>
                      <a:cxn ang="0">
                        <a:pos x="239" y="246"/>
                      </a:cxn>
                      <a:cxn ang="0">
                        <a:pos x="580" y="48"/>
                      </a:cxn>
                      <a:cxn ang="0">
                        <a:pos x="1028" y="6"/>
                      </a:cxn>
                      <a:cxn ang="0">
                        <a:pos x="1543" y="120"/>
                      </a:cxn>
                      <a:cxn ang="0">
                        <a:pos x="2087" y="378"/>
                      </a:cxn>
                      <a:cxn ang="0">
                        <a:pos x="2631" y="773"/>
                      </a:cxn>
                      <a:cxn ang="0">
                        <a:pos x="3115" y="1265"/>
                      </a:cxn>
                      <a:cxn ang="0">
                        <a:pos x="3378" y="1625"/>
                      </a:cxn>
                      <a:cxn ang="0">
                        <a:pos x="3582" y="1984"/>
                      </a:cxn>
                      <a:cxn ang="0">
                        <a:pos x="3719" y="2344"/>
                      </a:cxn>
                      <a:cxn ang="0">
                        <a:pos x="3785" y="2686"/>
                      </a:cxn>
                      <a:cxn ang="0">
                        <a:pos x="3749" y="3105"/>
                      </a:cxn>
                      <a:cxn ang="0">
                        <a:pos x="3629" y="3363"/>
                      </a:cxn>
                      <a:cxn ang="0">
                        <a:pos x="3779" y="2967"/>
                      </a:cxn>
                      <a:cxn ang="0">
                        <a:pos x="3791" y="2794"/>
                      </a:cxn>
                      <a:cxn ang="0">
                        <a:pos x="3749" y="2458"/>
                      </a:cxn>
                      <a:cxn ang="0">
                        <a:pos x="3635" y="2104"/>
                      </a:cxn>
                      <a:cxn ang="0">
                        <a:pos x="3456" y="1739"/>
                      </a:cxn>
                      <a:cxn ang="0">
                        <a:pos x="3211" y="1385"/>
                      </a:cxn>
                      <a:cxn ang="0">
                        <a:pos x="2804" y="929"/>
                      </a:cxn>
                      <a:cxn ang="0">
                        <a:pos x="2272" y="492"/>
                      </a:cxn>
                      <a:cxn ang="0">
                        <a:pos x="1722" y="192"/>
                      </a:cxn>
                      <a:cxn ang="0">
                        <a:pos x="1190" y="24"/>
                      </a:cxn>
                      <a:cxn ang="0">
                        <a:pos x="717" y="12"/>
                      </a:cxn>
                      <a:cxn ang="0">
                        <a:pos x="335" y="162"/>
                      </a:cxn>
                      <a:cxn ang="0">
                        <a:pos x="132" y="378"/>
                      </a:cxn>
                      <a:cxn ang="0">
                        <a:pos x="36" y="612"/>
                      </a:cxn>
                      <a:cxn ang="0">
                        <a:pos x="0" y="893"/>
                      </a:cxn>
                      <a:cxn ang="0">
                        <a:pos x="42" y="1229"/>
                      </a:cxn>
                      <a:cxn ang="0">
                        <a:pos x="161" y="1583"/>
                      </a:cxn>
                      <a:cxn ang="0">
                        <a:pos x="341" y="1942"/>
                      </a:cxn>
                      <a:cxn ang="0">
                        <a:pos x="580" y="2302"/>
                      </a:cxn>
                      <a:cxn ang="0">
                        <a:pos x="987" y="2758"/>
                      </a:cxn>
                      <a:cxn ang="0">
                        <a:pos x="1596" y="3237"/>
                      </a:cxn>
                      <a:cxn ang="0">
                        <a:pos x="1596" y="3237"/>
                      </a:cxn>
                      <a:cxn ang="0">
                        <a:pos x="993" y="2758"/>
                      </a:cxn>
                    </a:cxnLst>
                    <a:rect l="0" t="0" r="r" b="b"/>
                    <a:pathLst>
                      <a:path w="3791" h="3363">
                        <a:moveTo>
                          <a:pt x="993" y="2758"/>
                        </a:moveTo>
                        <a:lnTo>
                          <a:pt x="777" y="2536"/>
                        </a:lnTo>
                        <a:lnTo>
                          <a:pt x="676" y="2416"/>
                        </a:lnTo>
                        <a:lnTo>
                          <a:pt x="586" y="2302"/>
                        </a:lnTo>
                        <a:lnTo>
                          <a:pt x="496" y="2182"/>
                        </a:lnTo>
                        <a:lnTo>
                          <a:pt x="419" y="2062"/>
                        </a:lnTo>
                        <a:lnTo>
                          <a:pt x="341" y="1942"/>
                        </a:lnTo>
                        <a:lnTo>
                          <a:pt x="275" y="1822"/>
                        </a:lnTo>
                        <a:lnTo>
                          <a:pt x="215" y="1703"/>
                        </a:lnTo>
                        <a:lnTo>
                          <a:pt x="161" y="1583"/>
                        </a:lnTo>
                        <a:lnTo>
                          <a:pt x="114" y="1463"/>
                        </a:lnTo>
                        <a:lnTo>
                          <a:pt x="78" y="1343"/>
                        </a:lnTo>
                        <a:lnTo>
                          <a:pt x="48" y="1229"/>
                        </a:lnTo>
                        <a:lnTo>
                          <a:pt x="24" y="1115"/>
                        </a:lnTo>
                        <a:lnTo>
                          <a:pt x="12" y="1001"/>
                        </a:lnTo>
                        <a:lnTo>
                          <a:pt x="6" y="893"/>
                        </a:lnTo>
                        <a:lnTo>
                          <a:pt x="12" y="797"/>
                        </a:lnTo>
                        <a:lnTo>
                          <a:pt x="18" y="701"/>
                        </a:lnTo>
                        <a:lnTo>
                          <a:pt x="42" y="612"/>
                        </a:lnTo>
                        <a:lnTo>
                          <a:pt x="66" y="528"/>
                        </a:lnTo>
                        <a:lnTo>
                          <a:pt x="96" y="450"/>
                        </a:lnTo>
                        <a:lnTo>
                          <a:pt x="138" y="378"/>
                        </a:lnTo>
                        <a:lnTo>
                          <a:pt x="185" y="306"/>
                        </a:lnTo>
                        <a:lnTo>
                          <a:pt x="239" y="246"/>
                        </a:lnTo>
                        <a:lnTo>
                          <a:pt x="341" y="162"/>
                        </a:lnTo>
                        <a:lnTo>
                          <a:pt x="454" y="96"/>
                        </a:lnTo>
                        <a:lnTo>
                          <a:pt x="580" y="48"/>
                        </a:lnTo>
                        <a:lnTo>
                          <a:pt x="723" y="18"/>
                        </a:lnTo>
                        <a:lnTo>
                          <a:pt x="867" y="6"/>
                        </a:lnTo>
                        <a:lnTo>
                          <a:pt x="1028" y="6"/>
                        </a:lnTo>
                        <a:lnTo>
                          <a:pt x="1196" y="30"/>
                        </a:lnTo>
                        <a:lnTo>
                          <a:pt x="1363" y="66"/>
                        </a:lnTo>
                        <a:lnTo>
                          <a:pt x="1543" y="120"/>
                        </a:lnTo>
                        <a:lnTo>
                          <a:pt x="1722" y="192"/>
                        </a:lnTo>
                        <a:lnTo>
                          <a:pt x="1901" y="282"/>
                        </a:lnTo>
                        <a:lnTo>
                          <a:pt x="2087" y="378"/>
                        </a:lnTo>
                        <a:lnTo>
                          <a:pt x="2272" y="498"/>
                        </a:lnTo>
                        <a:lnTo>
                          <a:pt x="2451" y="624"/>
                        </a:lnTo>
                        <a:lnTo>
                          <a:pt x="2631" y="773"/>
                        </a:lnTo>
                        <a:lnTo>
                          <a:pt x="2804" y="929"/>
                        </a:lnTo>
                        <a:lnTo>
                          <a:pt x="3019" y="1151"/>
                        </a:lnTo>
                        <a:lnTo>
                          <a:pt x="3115" y="1265"/>
                        </a:lnTo>
                        <a:lnTo>
                          <a:pt x="3211" y="1385"/>
                        </a:lnTo>
                        <a:lnTo>
                          <a:pt x="3295" y="1505"/>
                        </a:lnTo>
                        <a:lnTo>
                          <a:pt x="3378" y="1625"/>
                        </a:lnTo>
                        <a:lnTo>
                          <a:pt x="3450" y="1745"/>
                        </a:lnTo>
                        <a:lnTo>
                          <a:pt x="3522" y="1864"/>
                        </a:lnTo>
                        <a:lnTo>
                          <a:pt x="3582" y="1984"/>
                        </a:lnTo>
                        <a:lnTo>
                          <a:pt x="3635" y="2104"/>
                        </a:lnTo>
                        <a:lnTo>
                          <a:pt x="3677" y="2224"/>
                        </a:lnTo>
                        <a:lnTo>
                          <a:pt x="3719" y="2344"/>
                        </a:lnTo>
                        <a:lnTo>
                          <a:pt x="3749" y="2458"/>
                        </a:lnTo>
                        <a:lnTo>
                          <a:pt x="3773" y="2572"/>
                        </a:lnTo>
                        <a:lnTo>
                          <a:pt x="3785" y="2686"/>
                        </a:lnTo>
                        <a:lnTo>
                          <a:pt x="3791" y="2794"/>
                        </a:lnTo>
                        <a:lnTo>
                          <a:pt x="3779" y="2955"/>
                        </a:lnTo>
                        <a:lnTo>
                          <a:pt x="3749" y="3105"/>
                        </a:lnTo>
                        <a:lnTo>
                          <a:pt x="3695" y="3243"/>
                        </a:lnTo>
                        <a:lnTo>
                          <a:pt x="3623" y="3363"/>
                        </a:lnTo>
                        <a:lnTo>
                          <a:pt x="3629" y="3363"/>
                        </a:lnTo>
                        <a:lnTo>
                          <a:pt x="3701" y="3243"/>
                        </a:lnTo>
                        <a:lnTo>
                          <a:pt x="3749" y="3111"/>
                        </a:lnTo>
                        <a:lnTo>
                          <a:pt x="3779" y="2967"/>
                        </a:lnTo>
                        <a:lnTo>
                          <a:pt x="3791" y="2806"/>
                        </a:lnTo>
                        <a:lnTo>
                          <a:pt x="3791" y="2800"/>
                        </a:lnTo>
                        <a:lnTo>
                          <a:pt x="3791" y="2794"/>
                        </a:lnTo>
                        <a:lnTo>
                          <a:pt x="3785" y="2686"/>
                        </a:lnTo>
                        <a:lnTo>
                          <a:pt x="3773" y="2572"/>
                        </a:lnTo>
                        <a:lnTo>
                          <a:pt x="3749" y="2458"/>
                        </a:lnTo>
                        <a:lnTo>
                          <a:pt x="3719" y="2338"/>
                        </a:lnTo>
                        <a:lnTo>
                          <a:pt x="3683" y="2224"/>
                        </a:lnTo>
                        <a:lnTo>
                          <a:pt x="3635" y="2104"/>
                        </a:lnTo>
                        <a:lnTo>
                          <a:pt x="3582" y="1984"/>
                        </a:lnTo>
                        <a:lnTo>
                          <a:pt x="3522" y="1864"/>
                        </a:lnTo>
                        <a:lnTo>
                          <a:pt x="3456" y="1739"/>
                        </a:lnTo>
                        <a:lnTo>
                          <a:pt x="3378" y="1619"/>
                        </a:lnTo>
                        <a:lnTo>
                          <a:pt x="3300" y="1499"/>
                        </a:lnTo>
                        <a:lnTo>
                          <a:pt x="3211" y="1385"/>
                        </a:lnTo>
                        <a:lnTo>
                          <a:pt x="3121" y="1265"/>
                        </a:lnTo>
                        <a:lnTo>
                          <a:pt x="3019" y="1151"/>
                        </a:lnTo>
                        <a:lnTo>
                          <a:pt x="2804" y="929"/>
                        </a:lnTo>
                        <a:lnTo>
                          <a:pt x="2631" y="767"/>
                        </a:lnTo>
                        <a:lnTo>
                          <a:pt x="2451" y="624"/>
                        </a:lnTo>
                        <a:lnTo>
                          <a:pt x="2272" y="492"/>
                        </a:lnTo>
                        <a:lnTo>
                          <a:pt x="2087" y="378"/>
                        </a:lnTo>
                        <a:lnTo>
                          <a:pt x="1901" y="276"/>
                        </a:lnTo>
                        <a:lnTo>
                          <a:pt x="1722" y="192"/>
                        </a:lnTo>
                        <a:lnTo>
                          <a:pt x="1543" y="120"/>
                        </a:lnTo>
                        <a:lnTo>
                          <a:pt x="1363" y="66"/>
                        </a:lnTo>
                        <a:lnTo>
                          <a:pt x="1190" y="24"/>
                        </a:lnTo>
                        <a:lnTo>
                          <a:pt x="1028" y="6"/>
                        </a:lnTo>
                        <a:lnTo>
                          <a:pt x="867" y="0"/>
                        </a:lnTo>
                        <a:lnTo>
                          <a:pt x="717" y="12"/>
                        </a:lnTo>
                        <a:lnTo>
                          <a:pt x="580" y="42"/>
                        </a:lnTo>
                        <a:lnTo>
                          <a:pt x="448" y="90"/>
                        </a:lnTo>
                        <a:lnTo>
                          <a:pt x="335" y="162"/>
                        </a:lnTo>
                        <a:lnTo>
                          <a:pt x="233" y="246"/>
                        </a:lnTo>
                        <a:lnTo>
                          <a:pt x="179" y="306"/>
                        </a:lnTo>
                        <a:lnTo>
                          <a:pt x="132" y="378"/>
                        </a:lnTo>
                        <a:lnTo>
                          <a:pt x="90" y="450"/>
                        </a:lnTo>
                        <a:lnTo>
                          <a:pt x="60" y="528"/>
                        </a:lnTo>
                        <a:lnTo>
                          <a:pt x="36" y="612"/>
                        </a:lnTo>
                        <a:lnTo>
                          <a:pt x="12" y="701"/>
                        </a:lnTo>
                        <a:lnTo>
                          <a:pt x="6" y="797"/>
                        </a:lnTo>
                        <a:lnTo>
                          <a:pt x="0" y="893"/>
                        </a:lnTo>
                        <a:lnTo>
                          <a:pt x="6" y="1001"/>
                        </a:lnTo>
                        <a:lnTo>
                          <a:pt x="24" y="1115"/>
                        </a:lnTo>
                        <a:lnTo>
                          <a:pt x="42" y="1229"/>
                        </a:lnTo>
                        <a:lnTo>
                          <a:pt x="78" y="1343"/>
                        </a:lnTo>
                        <a:lnTo>
                          <a:pt x="114" y="1463"/>
                        </a:lnTo>
                        <a:lnTo>
                          <a:pt x="161" y="1583"/>
                        </a:lnTo>
                        <a:lnTo>
                          <a:pt x="215" y="1703"/>
                        </a:lnTo>
                        <a:lnTo>
                          <a:pt x="275" y="1822"/>
                        </a:lnTo>
                        <a:lnTo>
                          <a:pt x="341" y="1942"/>
                        </a:lnTo>
                        <a:lnTo>
                          <a:pt x="413" y="2062"/>
                        </a:lnTo>
                        <a:lnTo>
                          <a:pt x="496" y="2182"/>
                        </a:lnTo>
                        <a:lnTo>
                          <a:pt x="580" y="2302"/>
                        </a:lnTo>
                        <a:lnTo>
                          <a:pt x="676" y="2422"/>
                        </a:lnTo>
                        <a:lnTo>
                          <a:pt x="771" y="2536"/>
                        </a:lnTo>
                        <a:lnTo>
                          <a:pt x="987" y="2758"/>
                        </a:lnTo>
                        <a:lnTo>
                          <a:pt x="1184" y="2931"/>
                        </a:lnTo>
                        <a:lnTo>
                          <a:pt x="1387" y="3093"/>
                        </a:lnTo>
                        <a:lnTo>
                          <a:pt x="1596" y="3237"/>
                        </a:lnTo>
                        <a:lnTo>
                          <a:pt x="1800" y="3363"/>
                        </a:lnTo>
                        <a:lnTo>
                          <a:pt x="1806" y="3363"/>
                        </a:lnTo>
                        <a:lnTo>
                          <a:pt x="1596" y="3237"/>
                        </a:lnTo>
                        <a:lnTo>
                          <a:pt x="1393" y="3093"/>
                        </a:lnTo>
                        <a:lnTo>
                          <a:pt x="1190" y="2931"/>
                        </a:lnTo>
                        <a:lnTo>
                          <a:pt x="993" y="2758"/>
                        </a:lnTo>
                        <a:lnTo>
                          <a:pt x="993" y="2758"/>
                        </a:lnTo>
                        <a:close/>
                      </a:path>
                    </a:pathLst>
                  </a:custGeom>
                  <a:solidFill>
                    <a:schemeClr val="accent2"/>
                  </a:solidFill>
                  <a:ln w="9525">
                    <a:noFill/>
                    <a:round/>
                    <a:headEnd/>
                    <a:tailEnd/>
                  </a:ln>
                </p:spPr>
                <p:txBody>
                  <a:bodyPr/>
                  <a:lstStyle/>
                  <a:p>
                    <a:pPr>
                      <a:defRPr/>
                    </a:pPr>
                    <a:endParaRPr lang="ru-RU"/>
                  </a:p>
                </p:txBody>
              </p:sp>
              <p:sp>
                <p:nvSpPr>
                  <p:cNvPr id="285" name="Freeform 9"/>
                  <p:cNvSpPr>
                    <a:spLocks/>
                  </p:cNvSpPr>
                  <p:nvPr userDrawn="1"/>
                </p:nvSpPr>
                <p:spPr bwMode="hidden">
                  <a:xfrm>
                    <a:off x="514" y="1091"/>
                    <a:ext cx="3538" cy="3225"/>
                  </a:xfrm>
                  <a:custGeom>
                    <a:avLst/>
                    <a:gdLst/>
                    <a:ahLst/>
                    <a:cxnLst>
                      <a:cxn ang="0">
                        <a:pos x="538" y="2146"/>
                      </a:cxn>
                      <a:cxn ang="0">
                        <a:pos x="317" y="1816"/>
                      </a:cxn>
                      <a:cxn ang="0">
                        <a:pos x="149" y="1481"/>
                      </a:cxn>
                      <a:cxn ang="0">
                        <a:pos x="41" y="1151"/>
                      </a:cxn>
                      <a:cxn ang="0">
                        <a:pos x="0" y="839"/>
                      </a:cxn>
                      <a:cxn ang="0">
                        <a:pos x="30" y="575"/>
                      </a:cxn>
                      <a:cxn ang="0">
                        <a:pos x="125" y="354"/>
                      </a:cxn>
                      <a:cxn ang="0">
                        <a:pos x="317" y="150"/>
                      </a:cxn>
                      <a:cxn ang="0">
                        <a:pos x="669" y="12"/>
                      </a:cxn>
                      <a:cxn ang="0">
                        <a:pos x="1112" y="24"/>
                      </a:cxn>
                      <a:cxn ang="0">
                        <a:pos x="1608" y="174"/>
                      </a:cxn>
                      <a:cxn ang="0">
                        <a:pos x="2116" y="456"/>
                      </a:cxn>
                      <a:cxn ang="0">
                        <a:pos x="2613" y="857"/>
                      </a:cxn>
                      <a:cxn ang="0">
                        <a:pos x="3073" y="1391"/>
                      </a:cxn>
                      <a:cxn ang="0">
                        <a:pos x="3276" y="1726"/>
                      </a:cxn>
                      <a:cxn ang="0">
                        <a:pos x="3426" y="2062"/>
                      </a:cxn>
                      <a:cxn ang="0">
                        <a:pos x="3509" y="2386"/>
                      </a:cxn>
                      <a:cxn ang="0">
                        <a:pos x="3521" y="2680"/>
                      </a:cxn>
                      <a:cxn ang="0">
                        <a:pos x="3474" y="2931"/>
                      </a:cxn>
                      <a:cxn ang="0">
                        <a:pos x="3360" y="3141"/>
                      </a:cxn>
                      <a:cxn ang="0">
                        <a:pos x="3282" y="3225"/>
                      </a:cxn>
                      <a:cxn ang="0">
                        <a:pos x="3312" y="3201"/>
                      </a:cxn>
                      <a:cxn ang="0">
                        <a:pos x="3444" y="3009"/>
                      </a:cxn>
                      <a:cxn ang="0">
                        <a:pos x="3515" y="2769"/>
                      </a:cxn>
                      <a:cxn ang="0">
                        <a:pos x="3521" y="2488"/>
                      </a:cxn>
                      <a:cxn ang="0">
                        <a:pos x="3462" y="2170"/>
                      </a:cxn>
                      <a:cxn ang="0">
                        <a:pos x="3336" y="1834"/>
                      </a:cxn>
                      <a:cxn ang="0">
                        <a:pos x="3145" y="1499"/>
                      </a:cxn>
                      <a:cxn ang="0">
                        <a:pos x="2816" y="1061"/>
                      </a:cxn>
                      <a:cxn ang="0">
                        <a:pos x="2284" y="575"/>
                      </a:cxn>
                      <a:cxn ang="0">
                        <a:pos x="1775" y="252"/>
                      </a:cxn>
                      <a:cxn ang="0">
                        <a:pos x="1273" y="60"/>
                      </a:cxn>
                      <a:cxn ang="0">
                        <a:pos x="807" y="0"/>
                      </a:cxn>
                      <a:cxn ang="0">
                        <a:pos x="418" y="84"/>
                      </a:cxn>
                      <a:cxn ang="0">
                        <a:pos x="167" y="288"/>
                      </a:cxn>
                      <a:cxn ang="0">
                        <a:pos x="53" y="498"/>
                      </a:cxn>
                      <a:cxn ang="0">
                        <a:pos x="0" y="749"/>
                      </a:cxn>
                      <a:cxn ang="0">
                        <a:pos x="18" y="1043"/>
                      </a:cxn>
                      <a:cxn ang="0">
                        <a:pos x="101" y="1373"/>
                      </a:cxn>
                      <a:cxn ang="0">
                        <a:pos x="251" y="1708"/>
                      </a:cxn>
                      <a:cxn ang="0">
                        <a:pos x="454" y="2038"/>
                      </a:cxn>
                      <a:cxn ang="0">
                        <a:pos x="914" y="2572"/>
                      </a:cxn>
                      <a:cxn ang="0">
                        <a:pos x="1255" y="2865"/>
                      </a:cxn>
                      <a:cxn ang="0">
                        <a:pos x="1608" y="3099"/>
                      </a:cxn>
                      <a:cxn ang="0">
                        <a:pos x="1853" y="3225"/>
                      </a:cxn>
                      <a:cxn ang="0">
                        <a:pos x="1494" y="3027"/>
                      </a:cxn>
                      <a:cxn ang="0">
                        <a:pos x="1142" y="2769"/>
                      </a:cxn>
                    </a:cxnLst>
                    <a:rect l="0" t="0" r="r" b="b"/>
                    <a:pathLst>
                      <a:path w="3527" h="3225">
                        <a:moveTo>
                          <a:pt x="914" y="2572"/>
                        </a:moveTo>
                        <a:lnTo>
                          <a:pt x="717" y="2362"/>
                        </a:lnTo>
                        <a:lnTo>
                          <a:pt x="538" y="2146"/>
                        </a:lnTo>
                        <a:lnTo>
                          <a:pt x="460" y="2038"/>
                        </a:lnTo>
                        <a:lnTo>
                          <a:pt x="382" y="1930"/>
                        </a:lnTo>
                        <a:lnTo>
                          <a:pt x="317" y="1816"/>
                        </a:lnTo>
                        <a:lnTo>
                          <a:pt x="251" y="1702"/>
                        </a:lnTo>
                        <a:lnTo>
                          <a:pt x="197" y="1589"/>
                        </a:lnTo>
                        <a:lnTo>
                          <a:pt x="149" y="1481"/>
                        </a:lnTo>
                        <a:lnTo>
                          <a:pt x="107" y="1367"/>
                        </a:lnTo>
                        <a:lnTo>
                          <a:pt x="71" y="1259"/>
                        </a:lnTo>
                        <a:lnTo>
                          <a:pt x="41" y="1151"/>
                        </a:lnTo>
                        <a:lnTo>
                          <a:pt x="18" y="1043"/>
                        </a:lnTo>
                        <a:lnTo>
                          <a:pt x="6" y="941"/>
                        </a:lnTo>
                        <a:lnTo>
                          <a:pt x="0" y="839"/>
                        </a:lnTo>
                        <a:lnTo>
                          <a:pt x="6" y="749"/>
                        </a:lnTo>
                        <a:lnTo>
                          <a:pt x="12" y="659"/>
                        </a:lnTo>
                        <a:lnTo>
                          <a:pt x="30" y="575"/>
                        </a:lnTo>
                        <a:lnTo>
                          <a:pt x="59" y="498"/>
                        </a:lnTo>
                        <a:lnTo>
                          <a:pt x="89" y="420"/>
                        </a:lnTo>
                        <a:lnTo>
                          <a:pt x="125" y="354"/>
                        </a:lnTo>
                        <a:lnTo>
                          <a:pt x="173" y="288"/>
                        </a:lnTo>
                        <a:lnTo>
                          <a:pt x="221" y="228"/>
                        </a:lnTo>
                        <a:lnTo>
                          <a:pt x="317" y="150"/>
                        </a:lnTo>
                        <a:lnTo>
                          <a:pt x="424" y="90"/>
                        </a:lnTo>
                        <a:lnTo>
                          <a:pt x="544" y="42"/>
                        </a:lnTo>
                        <a:lnTo>
                          <a:pt x="669" y="12"/>
                        </a:lnTo>
                        <a:lnTo>
                          <a:pt x="813" y="0"/>
                        </a:lnTo>
                        <a:lnTo>
                          <a:pt x="956" y="6"/>
                        </a:lnTo>
                        <a:lnTo>
                          <a:pt x="1112" y="24"/>
                        </a:lnTo>
                        <a:lnTo>
                          <a:pt x="1273" y="60"/>
                        </a:lnTo>
                        <a:lnTo>
                          <a:pt x="1441" y="114"/>
                        </a:lnTo>
                        <a:lnTo>
                          <a:pt x="1608" y="174"/>
                        </a:lnTo>
                        <a:lnTo>
                          <a:pt x="1775" y="258"/>
                        </a:lnTo>
                        <a:lnTo>
                          <a:pt x="1949" y="348"/>
                        </a:lnTo>
                        <a:lnTo>
                          <a:pt x="2116" y="456"/>
                        </a:lnTo>
                        <a:lnTo>
                          <a:pt x="2284" y="575"/>
                        </a:lnTo>
                        <a:lnTo>
                          <a:pt x="2451" y="713"/>
                        </a:lnTo>
                        <a:lnTo>
                          <a:pt x="2613" y="857"/>
                        </a:lnTo>
                        <a:lnTo>
                          <a:pt x="2810" y="1067"/>
                        </a:lnTo>
                        <a:lnTo>
                          <a:pt x="2989" y="1283"/>
                        </a:lnTo>
                        <a:lnTo>
                          <a:pt x="3073" y="1391"/>
                        </a:lnTo>
                        <a:lnTo>
                          <a:pt x="3145" y="1505"/>
                        </a:lnTo>
                        <a:lnTo>
                          <a:pt x="3216" y="1612"/>
                        </a:lnTo>
                        <a:lnTo>
                          <a:pt x="3276" y="1726"/>
                        </a:lnTo>
                        <a:lnTo>
                          <a:pt x="3330" y="1840"/>
                        </a:lnTo>
                        <a:lnTo>
                          <a:pt x="3384" y="1948"/>
                        </a:lnTo>
                        <a:lnTo>
                          <a:pt x="3426" y="2062"/>
                        </a:lnTo>
                        <a:lnTo>
                          <a:pt x="3462" y="2170"/>
                        </a:lnTo>
                        <a:lnTo>
                          <a:pt x="3491" y="2278"/>
                        </a:lnTo>
                        <a:lnTo>
                          <a:pt x="3509" y="2386"/>
                        </a:lnTo>
                        <a:lnTo>
                          <a:pt x="3521" y="2488"/>
                        </a:lnTo>
                        <a:lnTo>
                          <a:pt x="3527" y="2590"/>
                        </a:lnTo>
                        <a:lnTo>
                          <a:pt x="3521" y="2680"/>
                        </a:lnTo>
                        <a:lnTo>
                          <a:pt x="3515" y="2769"/>
                        </a:lnTo>
                        <a:lnTo>
                          <a:pt x="3497" y="2853"/>
                        </a:lnTo>
                        <a:lnTo>
                          <a:pt x="3474" y="2931"/>
                        </a:lnTo>
                        <a:lnTo>
                          <a:pt x="3438" y="3009"/>
                        </a:lnTo>
                        <a:lnTo>
                          <a:pt x="3402" y="3075"/>
                        </a:lnTo>
                        <a:lnTo>
                          <a:pt x="3360" y="3141"/>
                        </a:lnTo>
                        <a:lnTo>
                          <a:pt x="3306" y="3201"/>
                        </a:lnTo>
                        <a:lnTo>
                          <a:pt x="3294" y="3213"/>
                        </a:lnTo>
                        <a:lnTo>
                          <a:pt x="3282" y="3225"/>
                        </a:lnTo>
                        <a:lnTo>
                          <a:pt x="3288" y="3225"/>
                        </a:lnTo>
                        <a:lnTo>
                          <a:pt x="3300" y="3213"/>
                        </a:lnTo>
                        <a:lnTo>
                          <a:pt x="3312" y="3201"/>
                        </a:lnTo>
                        <a:lnTo>
                          <a:pt x="3366" y="3141"/>
                        </a:lnTo>
                        <a:lnTo>
                          <a:pt x="3408" y="3075"/>
                        </a:lnTo>
                        <a:lnTo>
                          <a:pt x="3444" y="3009"/>
                        </a:lnTo>
                        <a:lnTo>
                          <a:pt x="3474" y="2931"/>
                        </a:lnTo>
                        <a:lnTo>
                          <a:pt x="3497" y="2853"/>
                        </a:lnTo>
                        <a:lnTo>
                          <a:pt x="3515" y="2769"/>
                        </a:lnTo>
                        <a:lnTo>
                          <a:pt x="3527" y="2680"/>
                        </a:lnTo>
                        <a:lnTo>
                          <a:pt x="3527" y="2590"/>
                        </a:lnTo>
                        <a:lnTo>
                          <a:pt x="3521" y="2488"/>
                        </a:lnTo>
                        <a:lnTo>
                          <a:pt x="3509" y="2386"/>
                        </a:lnTo>
                        <a:lnTo>
                          <a:pt x="3491" y="2278"/>
                        </a:lnTo>
                        <a:lnTo>
                          <a:pt x="3462" y="2170"/>
                        </a:lnTo>
                        <a:lnTo>
                          <a:pt x="3426" y="2056"/>
                        </a:lnTo>
                        <a:lnTo>
                          <a:pt x="3384" y="1948"/>
                        </a:lnTo>
                        <a:lnTo>
                          <a:pt x="3336" y="1834"/>
                        </a:lnTo>
                        <a:lnTo>
                          <a:pt x="3276" y="1726"/>
                        </a:lnTo>
                        <a:lnTo>
                          <a:pt x="3216" y="1612"/>
                        </a:lnTo>
                        <a:lnTo>
                          <a:pt x="3145" y="1499"/>
                        </a:lnTo>
                        <a:lnTo>
                          <a:pt x="3073" y="1391"/>
                        </a:lnTo>
                        <a:lnTo>
                          <a:pt x="2989" y="1277"/>
                        </a:lnTo>
                        <a:lnTo>
                          <a:pt x="2816" y="1061"/>
                        </a:lnTo>
                        <a:lnTo>
                          <a:pt x="2613" y="857"/>
                        </a:lnTo>
                        <a:lnTo>
                          <a:pt x="2451" y="707"/>
                        </a:lnTo>
                        <a:lnTo>
                          <a:pt x="2284" y="575"/>
                        </a:lnTo>
                        <a:lnTo>
                          <a:pt x="2116" y="456"/>
                        </a:lnTo>
                        <a:lnTo>
                          <a:pt x="1949" y="348"/>
                        </a:lnTo>
                        <a:lnTo>
                          <a:pt x="1775" y="252"/>
                        </a:lnTo>
                        <a:lnTo>
                          <a:pt x="1608" y="174"/>
                        </a:lnTo>
                        <a:lnTo>
                          <a:pt x="1435" y="108"/>
                        </a:lnTo>
                        <a:lnTo>
                          <a:pt x="1273" y="60"/>
                        </a:lnTo>
                        <a:lnTo>
                          <a:pt x="1112" y="24"/>
                        </a:lnTo>
                        <a:lnTo>
                          <a:pt x="956" y="0"/>
                        </a:lnTo>
                        <a:lnTo>
                          <a:pt x="807" y="0"/>
                        </a:lnTo>
                        <a:lnTo>
                          <a:pt x="669" y="12"/>
                        </a:lnTo>
                        <a:lnTo>
                          <a:pt x="538" y="42"/>
                        </a:lnTo>
                        <a:lnTo>
                          <a:pt x="418" y="84"/>
                        </a:lnTo>
                        <a:lnTo>
                          <a:pt x="311" y="150"/>
                        </a:lnTo>
                        <a:lnTo>
                          <a:pt x="215" y="228"/>
                        </a:lnTo>
                        <a:lnTo>
                          <a:pt x="167" y="288"/>
                        </a:lnTo>
                        <a:lnTo>
                          <a:pt x="119" y="354"/>
                        </a:lnTo>
                        <a:lnTo>
                          <a:pt x="83" y="420"/>
                        </a:lnTo>
                        <a:lnTo>
                          <a:pt x="53" y="498"/>
                        </a:lnTo>
                        <a:lnTo>
                          <a:pt x="30" y="575"/>
                        </a:lnTo>
                        <a:lnTo>
                          <a:pt x="12" y="659"/>
                        </a:lnTo>
                        <a:lnTo>
                          <a:pt x="0" y="749"/>
                        </a:lnTo>
                        <a:lnTo>
                          <a:pt x="0" y="839"/>
                        </a:lnTo>
                        <a:lnTo>
                          <a:pt x="6" y="941"/>
                        </a:lnTo>
                        <a:lnTo>
                          <a:pt x="18" y="1043"/>
                        </a:lnTo>
                        <a:lnTo>
                          <a:pt x="35" y="1151"/>
                        </a:lnTo>
                        <a:lnTo>
                          <a:pt x="65" y="1259"/>
                        </a:lnTo>
                        <a:lnTo>
                          <a:pt x="101" y="1373"/>
                        </a:lnTo>
                        <a:lnTo>
                          <a:pt x="143" y="1481"/>
                        </a:lnTo>
                        <a:lnTo>
                          <a:pt x="191" y="1595"/>
                        </a:lnTo>
                        <a:lnTo>
                          <a:pt x="251" y="1708"/>
                        </a:lnTo>
                        <a:lnTo>
                          <a:pt x="311" y="1816"/>
                        </a:lnTo>
                        <a:lnTo>
                          <a:pt x="382" y="1930"/>
                        </a:lnTo>
                        <a:lnTo>
                          <a:pt x="454" y="2038"/>
                        </a:lnTo>
                        <a:lnTo>
                          <a:pt x="538" y="2152"/>
                        </a:lnTo>
                        <a:lnTo>
                          <a:pt x="717" y="2368"/>
                        </a:lnTo>
                        <a:lnTo>
                          <a:pt x="914" y="2572"/>
                        </a:lnTo>
                        <a:lnTo>
                          <a:pt x="1028" y="2674"/>
                        </a:lnTo>
                        <a:lnTo>
                          <a:pt x="1142" y="2775"/>
                        </a:lnTo>
                        <a:lnTo>
                          <a:pt x="1255" y="2865"/>
                        </a:lnTo>
                        <a:lnTo>
                          <a:pt x="1369" y="2949"/>
                        </a:lnTo>
                        <a:lnTo>
                          <a:pt x="1488" y="3027"/>
                        </a:lnTo>
                        <a:lnTo>
                          <a:pt x="1608" y="3099"/>
                        </a:lnTo>
                        <a:lnTo>
                          <a:pt x="1722" y="3165"/>
                        </a:lnTo>
                        <a:lnTo>
                          <a:pt x="1841" y="3225"/>
                        </a:lnTo>
                        <a:lnTo>
                          <a:pt x="1853" y="3225"/>
                        </a:lnTo>
                        <a:lnTo>
                          <a:pt x="1734" y="3165"/>
                        </a:lnTo>
                        <a:lnTo>
                          <a:pt x="1614" y="3099"/>
                        </a:lnTo>
                        <a:lnTo>
                          <a:pt x="1494" y="3027"/>
                        </a:lnTo>
                        <a:lnTo>
                          <a:pt x="1375" y="2949"/>
                        </a:lnTo>
                        <a:lnTo>
                          <a:pt x="1261" y="2865"/>
                        </a:lnTo>
                        <a:lnTo>
                          <a:pt x="1142" y="2769"/>
                        </a:lnTo>
                        <a:lnTo>
                          <a:pt x="914" y="2572"/>
                        </a:lnTo>
                        <a:lnTo>
                          <a:pt x="914" y="2572"/>
                        </a:lnTo>
                        <a:close/>
                      </a:path>
                    </a:pathLst>
                  </a:custGeom>
                  <a:solidFill>
                    <a:schemeClr val="accent2"/>
                  </a:solidFill>
                  <a:ln w="9525">
                    <a:noFill/>
                    <a:round/>
                    <a:headEnd/>
                    <a:tailEnd/>
                  </a:ln>
                </p:spPr>
                <p:txBody>
                  <a:bodyPr/>
                  <a:lstStyle/>
                  <a:p>
                    <a:pPr>
                      <a:defRPr/>
                    </a:pPr>
                    <a:endParaRPr lang="ru-RU"/>
                  </a:p>
                </p:txBody>
              </p:sp>
              <p:grpSp>
                <p:nvGrpSpPr>
                  <p:cNvPr id="286" name="Group 10"/>
                  <p:cNvGrpSpPr>
                    <a:grpSpLocks/>
                  </p:cNvGrpSpPr>
                  <p:nvPr userDrawn="1"/>
                </p:nvGrpSpPr>
                <p:grpSpPr bwMode="auto">
                  <a:xfrm>
                    <a:off x="0" y="522"/>
                    <a:ext cx="4751" cy="3794"/>
                    <a:chOff x="0" y="522"/>
                    <a:chExt cx="4751" cy="3794"/>
                  </a:xfrm>
                </p:grpSpPr>
                <p:sp>
                  <p:nvSpPr>
                    <p:cNvPr id="287" name="Freeform 11"/>
                    <p:cNvSpPr>
                      <a:spLocks/>
                    </p:cNvSpPr>
                    <p:nvPr userDrawn="1"/>
                  </p:nvSpPr>
                  <p:spPr bwMode="hidden">
                    <a:xfrm>
                      <a:off x="400" y="522"/>
                      <a:ext cx="4264" cy="3794"/>
                    </a:xfrm>
                    <a:custGeom>
                      <a:avLst/>
                      <a:gdLst/>
                      <a:ahLst/>
                      <a:cxnLst>
                        <a:cxn ang="0">
                          <a:pos x="4245" y="3237"/>
                        </a:cxn>
                        <a:cxn ang="0">
                          <a:pos x="4203" y="2961"/>
                        </a:cxn>
                        <a:cxn ang="0">
                          <a:pos x="4120" y="2679"/>
                        </a:cxn>
                        <a:cxn ang="0">
                          <a:pos x="4000" y="2391"/>
                        </a:cxn>
                        <a:cxn ang="0">
                          <a:pos x="3845" y="2098"/>
                        </a:cxn>
                        <a:cxn ang="0">
                          <a:pos x="3659" y="1810"/>
                        </a:cxn>
                        <a:cxn ang="0">
                          <a:pos x="3438" y="1528"/>
                        </a:cxn>
                        <a:cxn ang="0">
                          <a:pos x="3193" y="1252"/>
                        </a:cxn>
                        <a:cxn ang="0">
                          <a:pos x="2858" y="935"/>
                        </a:cxn>
                        <a:cxn ang="0">
                          <a:pos x="2434" y="605"/>
                        </a:cxn>
                        <a:cxn ang="0">
                          <a:pos x="1991" y="341"/>
                        </a:cxn>
                        <a:cxn ang="0">
                          <a:pos x="1549" y="143"/>
                        </a:cxn>
                        <a:cxn ang="0">
                          <a:pos x="1124" y="35"/>
                        </a:cxn>
                        <a:cxn ang="0">
                          <a:pos x="741" y="0"/>
                        </a:cxn>
                        <a:cxn ang="0">
                          <a:pos x="401" y="47"/>
                        </a:cxn>
                        <a:cxn ang="0">
                          <a:pos x="120" y="173"/>
                        </a:cxn>
                        <a:cxn ang="0">
                          <a:pos x="0" y="269"/>
                        </a:cxn>
                        <a:cxn ang="0">
                          <a:pos x="263" y="101"/>
                        </a:cxn>
                        <a:cxn ang="0">
                          <a:pos x="586" y="18"/>
                        </a:cxn>
                        <a:cxn ang="0">
                          <a:pos x="957" y="18"/>
                        </a:cxn>
                        <a:cxn ang="0">
                          <a:pos x="1357" y="95"/>
                        </a:cxn>
                        <a:cxn ang="0">
                          <a:pos x="1782" y="245"/>
                        </a:cxn>
                        <a:cxn ang="0">
                          <a:pos x="2212" y="467"/>
                        </a:cxn>
                        <a:cxn ang="0">
                          <a:pos x="2643" y="761"/>
                        </a:cxn>
                        <a:cxn ang="0">
                          <a:pos x="3061" y="1120"/>
                        </a:cxn>
                        <a:cxn ang="0">
                          <a:pos x="3318" y="1390"/>
                        </a:cxn>
                        <a:cxn ang="0">
                          <a:pos x="3552" y="1666"/>
                        </a:cxn>
                        <a:cxn ang="0">
                          <a:pos x="3755" y="1954"/>
                        </a:cxn>
                        <a:cxn ang="0">
                          <a:pos x="3922" y="2247"/>
                        </a:cxn>
                        <a:cxn ang="0">
                          <a:pos x="4060" y="2535"/>
                        </a:cxn>
                        <a:cxn ang="0">
                          <a:pos x="4162" y="2823"/>
                        </a:cxn>
                        <a:cxn ang="0">
                          <a:pos x="4221" y="3105"/>
                        </a:cxn>
                        <a:cxn ang="0">
                          <a:pos x="4245" y="3368"/>
                        </a:cxn>
                        <a:cxn ang="0">
                          <a:pos x="4233" y="3590"/>
                        </a:cxn>
                        <a:cxn ang="0">
                          <a:pos x="4185" y="3794"/>
                        </a:cxn>
                        <a:cxn ang="0">
                          <a:pos x="4215" y="3692"/>
                        </a:cxn>
                        <a:cxn ang="0">
                          <a:pos x="4245" y="3482"/>
                        </a:cxn>
                        <a:cxn ang="0">
                          <a:pos x="4251" y="3368"/>
                        </a:cxn>
                      </a:cxnLst>
                      <a:rect l="0" t="0" r="r" b="b"/>
                      <a:pathLst>
                        <a:path w="4251" h="3794">
                          <a:moveTo>
                            <a:pt x="4251" y="3368"/>
                          </a:moveTo>
                          <a:lnTo>
                            <a:pt x="4245" y="3237"/>
                          </a:lnTo>
                          <a:lnTo>
                            <a:pt x="4227" y="3099"/>
                          </a:lnTo>
                          <a:lnTo>
                            <a:pt x="4203" y="2961"/>
                          </a:lnTo>
                          <a:lnTo>
                            <a:pt x="4167" y="2823"/>
                          </a:lnTo>
                          <a:lnTo>
                            <a:pt x="4120" y="2679"/>
                          </a:lnTo>
                          <a:lnTo>
                            <a:pt x="4066" y="2535"/>
                          </a:lnTo>
                          <a:lnTo>
                            <a:pt x="4000" y="2391"/>
                          </a:lnTo>
                          <a:lnTo>
                            <a:pt x="3928" y="2247"/>
                          </a:lnTo>
                          <a:lnTo>
                            <a:pt x="3845" y="2098"/>
                          </a:lnTo>
                          <a:lnTo>
                            <a:pt x="3755" y="1954"/>
                          </a:lnTo>
                          <a:lnTo>
                            <a:pt x="3659" y="1810"/>
                          </a:lnTo>
                          <a:lnTo>
                            <a:pt x="3552" y="1666"/>
                          </a:lnTo>
                          <a:lnTo>
                            <a:pt x="3438" y="1528"/>
                          </a:lnTo>
                          <a:lnTo>
                            <a:pt x="3318" y="1390"/>
                          </a:lnTo>
                          <a:lnTo>
                            <a:pt x="3193" y="1252"/>
                          </a:lnTo>
                          <a:lnTo>
                            <a:pt x="3061" y="1120"/>
                          </a:lnTo>
                          <a:lnTo>
                            <a:pt x="2858" y="935"/>
                          </a:lnTo>
                          <a:lnTo>
                            <a:pt x="2649" y="761"/>
                          </a:lnTo>
                          <a:lnTo>
                            <a:pt x="2434" y="605"/>
                          </a:lnTo>
                          <a:lnTo>
                            <a:pt x="2212" y="467"/>
                          </a:lnTo>
                          <a:lnTo>
                            <a:pt x="1991" y="341"/>
                          </a:lnTo>
                          <a:lnTo>
                            <a:pt x="1770" y="233"/>
                          </a:lnTo>
                          <a:lnTo>
                            <a:pt x="1549" y="143"/>
                          </a:lnTo>
                          <a:lnTo>
                            <a:pt x="1327" y="77"/>
                          </a:lnTo>
                          <a:lnTo>
                            <a:pt x="1124" y="35"/>
                          </a:lnTo>
                          <a:lnTo>
                            <a:pt x="927" y="6"/>
                          </a:lnTo>
                          <a:lnTo>
                            <a:pt x="741" y="0"/>
                          </a:lnTo>
                          <a:lnTo>
                            <a:pt x="568" y="18"/>
                          </a:lnTo>
                          <a:lnTo>
                            <a:pt x="401" y="47"/>
                          </a:lnTo>
                          <a:lnTo>
                            <a:pt x="257" y="101"/>
                          </a:lnTo>
                          <a:lnTo>
                            <a:pt x="120" y="173"/>
                          </a:lnTo>
                          <a:lnTo>
                            <a:pt x="0" y="263"/>
                          </a:lnTo>
                          <a:lnTo>
                            <a:pt x="0" y="269"/>
                          </a:lnTo>
                          <a:lnTo>
                            <a:pt x="126" y="173"/>
                          </a:lnTo>
                          <a:lnTo>
                            <a:pt x="263" y="101"/>
                          </a:lnTo>
                          <a:lnTo>
                            <a:pt x="419" y="47"/>
                          </a:lnTo>
                          <a:lnTo>
                            <a:pt x="586" y="18"/>
                          </a:lnTo>
                          <a:lnTo>
                            <a:pt x="765" y="6"/>
                          </a:lnTo>
                          <a:lnTo>
                            <a:pt x="957" y="18"/>
                          </a:lnTo>
                          <a:lnTo>
                            <a:pt x="1154" y="47"/>
                          </a:lnTo>
                          <a:lnTo>
                            <a:pt x="1357" y="95"/>
                          </a:lnTo>
                          <a:lnTo>
                            <a:pt x="1567" y="161"/>
                          </a:lnTo>
                          <a:lnTo>
                            <a:pt x="1782" y="245"/>
                          </a:lnTo>
                          <a:lnTo>
                            <a:pt x="1997" y="347"/>
                          </a:lnTo>
                          <a:lnTo>
                            <a:pt x="2212" y="467"/>
                          </a:lnTo>
                          <a:lnTo>
                            <a:pt x="2428" y="605"/>
                          </a:lnTo>
                          <a:lnTo>
                            <a:pt x="2643" y="761"/>
                          </a:lnTo>
                          <a:lnTo>
                            <a:pt x="2858" y="935"/>
                          </a:lnTo>
                          <a:lnTo>
                            <a:pt x="3061" y="1120"/>
                          </a:lnTo>
                          <a:lnTo>
                            <a:pt x="3193" y="1252"/>
                          </a:lnTo>
                          <a:lnTo>
                            <a:pt x="3318" y="1390"/>
                          </a:lnTo>
                          <a:lnTo>
                            <a:pt x="3438" y="1528"/>
                          </a:lnTo>
                          <a:lnTo>
                            <a:pt x="3552" y="1666"/>
                          </a:lnTo>
                          <a:lnTo>
                            <a:pt x="3653" y="1810"/>
                          </a:lnTo>
                          <a:lnTo>
                            <a:pt x="3755" y="1954"/>
                          </a:lnTo>
                          <a:lnTo>
                            <a:pt x="3839" y="2104"/>
                          </a:lnTo>
                          <a:lnTo>
                            <a:pt x="3922" y="2247"/>
                          </a:lnTo>
                          <a:lnTo>
                            <a:pt x="3994" y="2391"/>
                          </a:lnTo>
                          <a:lnTo>
                            <a:pt x="4060" y="2535"/>
                          </a:lnTo>
                          <a:lnTo>
                            <a:pt x="4114" y="2679"/>
                          </a:lnTo>
                          <a:lnTo>
                            <a:pt x="4162" y="2823"/>
                          </a:lnTo>
                          <a:lnTo>
                            <a:pt x="4197" y="2967"/>
                          </a:lnTo>
                          <a:lnTo>
                            <a:pt x="4221" y="3105"/>
                          </a:lnTo>
                          <a:lnTo>
                            <a:pt x="4239" y="3237"/>
                          </a:lnTo>
                          <a:lnTo>
                            <a:pt x="4245" y="3368"/>
                          </a:lnTo>
                          <a:lnTo>
                            <a:pt x="4245" y="3482"/>
                          </a:lnTo>
                          <a:lnTo>
                            <a:pt x="4233" y="3590"/>
                          </a:lnTo>
                          <a:lnTo>
                            <a:pt x="4215" y="3692"/>
                          </a:lnTo>
                          <a:lnTo>
                            <a:pt x="4185" y="3794"/>
                          </a:lnTo>
                          <a:lnTo>
                            <a:pt x="4185" y="3794"/>
                          </a:lnTo>
                          <a:lnTo>
                            <a:pt x="4215" y="3692"/>
                          </a:lnTo>
                          <a:lnTo>
                            <a:pt x="4239" y="3590"/>
                          </a:lnTo>
                          <a:lnTo>
                            <a:pt x="4245" y="3482"/>
                          </a:lnTo>
                          <a:lnTo>
                            <a:pt x="4251" y="3368"/>
                          </a:lnTo>
                          <a:lnTo>
                            <a:pt x="4251" y="3368"/>
                          </a:lnTo>
                          <a:close/>
                        </a:path>
                      </a:pathLst>
                    </a:custGeom>
                    <a:solidFill>
                      <a:schemeClr val="accent2"/>
                    </a:solidFill>
                    <a:ln w="9525">
                      <a:noFill/>
                      <a:round/>
                      <a:headEnd/>
                      <a:tailEnd/>
                    </a:ln>
                  </p:spPr>
                  <p:txBody>
                    <a:bodyPr/>
                    <a:lstStyle/>
                    <a:p>
                      <a:pPr>
                        <a:defRPr/>
                      </a:pPr>
                      <a:endParaRPr lang="ru-RU"/>
                    </a:p>
                  </p:txBody>
                </p:sp>
                <p:grpSp>
                  <p:nvGrpSpPr>
                    <p:cNvPr id="288" name="Group 12"/>
                    <p:cNvGrpSpPr>
                      <a:grpSpLocks/>
                    </p:cNvGrpSpPr>
                    <p:nvPr userDrawn="1"/>
                  </p:nvGrpSpPr>
                  <p:grpSpPr bwMode="auto">
                    <a:xfrm>
                      <a:off x="0" y="659"/>
                      <a:ext cx="4751" cy="3657"/>
                      <a:chOff x="0" y="659"/>
                      <a:chExt cx="4751" cy="3657"/>
                    </a:xfrm>
                  </p:grpSpPr>
                  <p:sp>
                    <p:nvSpPr>
                      <p:cNvPr id="289" name="Freeform 13"/>
                      <p:cNvSpPr>
                        <a:spLocks/>
                      </p:cNvSpPr>
                      <p:nvPr userDrawn="1"/>
                    </p:nvSpPr>
                    <p:spPr bwMode="hidden">
                      <a:xfrm>
                        <a:off x="400" y="659"/>
                        <a:ext cx="4121" cy="3657"/>
                      </a:xfrm>
                      <a:custGeom>
                        <a:avLst/>
                        <a:gdLst/>
                        <a:ahLst/>
                        <a:cxnLst>
                          <a:cxn ang="0">
                            <a:pos x="161" y="186"/>
                          </a:cxn>
                          <a:cxn ang="0">
                            <a:pos x="442" y="54"/>
                          </a:cxn>
                          <a:cxn ang="0">
                            <a:pos x="771" y="6"/>
                          </a:cxn>
                          <a:cxn ang="0">
                            <a:pos x="1136" y="36"/>
                          </a:cxn>
                          <a:cxn ang="0">
                            <a:pos x="1537" y="144"/>
                          </a:cxn>
                          <a:cxn ang="0">
                            <a:pos x="1949" y="324"/>
                          </a:cxn>
                          <a:cxn ang="0">
                            <a:pos x="2368" y="570"/>
                          </a:cxn>
                          <a:cxn ang="0">
                            <a:pos x="2780" y="888"/>
                          </a:cxn>
                          <a:cxn ang="0">
                            <a:pos x="3103" y="1193"/>
                          </a:cxn>
                          <a:cxn ang="0">
                            <a:pos x="3336" y="1451"/>
                          </a:cxn>
                          <a:cxn ang="0">
                            <a:pos x="3540" y="1721"/>
                          </a:cxn>
                          <a:cxn ang="0">
                            <a:pos x="3719" y="1997"/>
                          </a:cxn>
                          <a:cxn ang="0">
                            <a:pos x="3863" y="2272"/>
                          </a:cxn>
                          <a:cxn ang="0">
                            <a:pos x="3976" y="2548"/>
                          </a:cxn>
                          <a:cxn ang="0">
                            <a:pos x="4060" y="2818"/>
                          </a:cxn>
                          <a:cxn ang="0">
                            <a:pos x="4102" y="3070"/>
                          </a:cxn>
                          <a:cxn ang="0">
                            <a:pos x="4102" y="3321"/>
                          </a:cxn>
                          <a:cxn ang="0">
                            <a:pos x="4060" y="3549"/>
                          </a:cxn>
                          <a:cxn ang="0">
                            <a:pos x="4030" y="3657"/>
                          </a:cxn>
                          <a:cxn ang="0">
                            <a:pos x="4090" y="3447"/>
                          </a:cxn>
                          <a:cxn ang="0">
                            <a:pos x="4108" y="3213"/>
                          </a:cxn>
                          <a:cxn ang="0">
                            <a:pos x="4102" y="3070"/>
                          </a:cxn>
                          <a:cxn ang="0">
                            <a:pos x="4060" y="2812"/>
                          </a:cxn>
                          <a:cxn ang="0">
                            <a:pos x="3982" y="2548"/>
                          </a:cxn>
                          <a:cxn ang="0">
                            <a:pos x="3869" y="2272"/>
                          </a:cxn>
                          <a:cxn ang="0">
                            <a:pos x="3725" y="1997"/>
                          </a:cxn>
                          <a:cxn ang="0">
                            <a:pos x="3546" y="1721"/>
                          </a:cxn>
                          <a:cxn ang="0">
                            <a:pos x="3342" y="1451"/>
                          </a:cxn>
                          <a:cxn ang="0">
                            <a:pos x="3109" y="1187"/>
                          </a:cxn>
                          <a:cxn ang="0">
                            <a:pos x="2792" y="888"/>
                          </a:cxn>
                          <a:cxn ang="0">
                            <a:pos x="2386" y="576"/>
                          </a:cxn>
                          <a:cxn ang="0">
                            <a:pos x="1967" y="330"/>
                          </a:cxn>
                          <a:cxn ang="0">
                            <a:pos x="1543" y="144"/>
                          </a:cxn>
                          <a:cxn ang="0">
                            <a:pos x="1130" y="30"/>
                          </a:cxn>
                          <a:cxn ang="0">
                            <a:pos x="753" y="0"/>
                          </a:cxn>
                          <a:cxn ang="0">
                            <a:pos x="431" y="54"/>
                          </a:cxn>
                          <a:cxn ang="0">
                            <a:pos x="161" y="186"/>
                          </a:cxn>
                          <a:cxn ang="0">
                            <a:pos x="24" y="306"/>
                          </a:cxn>
                          <a:cxn ang="0">
                            <a:pos x="0" y="336"/>
                          </a:cxn>
                          <a:cxn ang="0">
                            <a:pos x="48" y="282"/>
                          </a:cxn>
                        </a:cxnLst>
                        <a:rect l="0" t="0" r="r" b="b"/>
                        <a:pathLst>
                          <a:path w="4108" h="3657">
                            <a:moveTo>
                              <a:pt x="48" y="282"/>
                            </a:moveTo>
                            <a:lnTo>
                              <a:pt x="161" y="186"/>
                            </a:lnTo>
                            <a:lnTo>
                              <a:pt x="293" y="108"/>
                            </a:lnTo>
                            <a:lnTo>
                              <a:pt x="442" y="54"/>
                            </a:lnTo>
                            <a:lnTo>
                              <a:pt x="598" y="18"/>
                            </a:lnTo>
                            <a:lnTo>
                              <a:pt x="771" y="6"/>
                            </a:lnTo>
                            <a:lnTo>
                              <a:pt x="951" y="12"/>
                            </a:lnTo>
                            <a:lnTo>
                              <a:pt x="1136" y="36"/>
                            </a:lnTo>
                            <a:lnTo>
                              <a:pt x="1333" y="84"/>
                            </a:lnTo>
                            <a:lnTo>
                              <a:pt x="1537" y="144"/>
                            </a:lnTo>
                            <a:lnTo>
                              <a:pt x="1740" y="222"/>
                            </a:lnTo>
                            <a:lnTo>
                              <a:pt x="1949" y="324"/>
                            </a:lnTo>
                            <a:lnTo>
                              <a:pt x="2158" y="438"/>
                            </a:lnTo>
                            <a:lnTo>
                              <a:pt x="2368" y="570"/>
                            </a:lnTo>
                            <a:lnTo>
                              <a:pt x="2577" y="720"/>
                            </a:lnTo>
                            <a:lnTo>
                              <a:pt x="2780" y="888"/>
                            </a:lnTo>
                            <a:lnTo>
                              <a:pt x="2978" y="1067"/>
                            </a:lnTo>
                            <a:lnTo>
                              <a:pt x="3103" y="1193"/>
                            </a:lnTo>
                            <a:lnTo>
                              <a:pt x="3223" y="1319"/>
                            </a:lnTo>
                            <a:lnTo>
                              <a:pt x="3336" y="1451"/>
                            </a:lnTo>
                            <a:lnTo>
                              <a:pt x="3444" y="1589"/>
                            </a:lnTo>
                            <a:lnTo>
                              <a:pt x="3540" y="1721"/>
                            </a:lnTo>
                            <a:lnTo>
                              <a:pt x="3635" y="1859"/>
                            </a:lnTo>
                            <a:lnTo>
                              <a:pt x="3719" y="1997"/>
                            </a:lnTo>
                            <a:lnTo>
                              <a:pt x="3797" y="2134"/>
                            </a:lnTo>
                            <a:lnTo>
                              <a:pt x="3863" y="2272"/>
                            </a:lnTo>
                            <a:lnTo>
                              <a:pt x="3928" y="2410"/>
                            </a:lnTo>
                            <a:lnTo>
                              <a:pt x="3976" y="2548"/>
                            </a:lnTo>
                            <a:lnTo>
                              <a:pt x="4024" y="2680"/>
                            </a:lnTo>
                            <a:lnTo>
                              <a:pt x="4060" y="2818"/>
                            </a:lnTo>
                            <a:lnTo>
                              <a:pt x="4084" y="2944"/>
                            </a:lnTo>
                            <a:lnTo>
                              <a:pt x="4102" y="3070"/>
                            </a:lnTo>
                            <a:lnTo>
                              <a:pt x="4108" y="3195"/>
                            </a:lnTo>
                            <a:lnTo>
                              <a:pt x="4102" y="3321"/>
                            </a:lnTo>
                            <a:lnTo>
                              <a:pt x="4090" y="3441"/>
                            </a:lnTo>
                            <a:lnTo>
                              <a:pt x="4060" y="3549"/>
                            </a:lnTo>
                            <a:lnTo>
                              <a:pt x="4024" y="3657"/>
                            </a:lnTo>
                            <a:lnTo>
                              <a:pt x="4030" y="3657"/>
                            </a:lnTo>
                            <a:lnTo>
                              <a:pt x="4066" y="3555"/>
                            </a:lnTo>
                            <a:lnTo>
                              <a:pt x="4090" y="3447"/>
                            </a:lnTo>
                            <a:lnTo>
                              <a:pt x="4102" y="3333"/>
                            </a:lnTo>
                            <a:lnTo>
                              <a:pt x="4108" y="3213"/>
                            </a:lnTo>
                            <a:lnTo>
                              <a:pt x="4108" y="3195"/>
                            </a:lnTo>
                            <a:lnTo>
                              <a:pt x="4102" y="3070"/>
                            </a:lnTo>
                            <a:lnTo>
                              <a:pt x="4084" y="2944"/>
                            </a:lnTo>
                            <a:lnTo>
                              <a:pt x="4060" y="2812"/>
                            </a:lnTo>
                            <a:lnTo>
                              <a:pt x="4024" y="2680"/>
                            </a:lnTo>
                            <a:lnTo>
                              <a:pt x="3982" y="2548"/>
                            </a:lnTo>
                            <a:lnTo>
                              <a:pt x="3928" y="2410"/>
                            </a:lnTo>
                            <a:lnTo>
                              <a:pt x="3869" y="2272"/>
                            </a:lnTo>
                            <a:lnTo>
                              <a:pt x="3803" y="2134"/>
                            </a:lnTo>
                            <a:lnTo>
                              <a:pt x="3725" y="1997"/>
                            </a:lnTo>
                            <a:lnTo>
                              <a:pt x="3641" y="1859"/>
                            </a:lnTo>
                            <a:lnTo>
                              <a:pt x="3546" y="1721"/>
                            </a:lnTo>
                            <a:lnTo>
                              <a:pt x="3450" y="1583"/>
                            </a:lnTo>
                            <a:lnTo>
                              <a:pt x="3342" y="1451"/>
                            </a:lnTo>
                            <a:lnTo>
                              <a:pt x="3229" y="1319"/>
                            </a:lnTo>
                            <a:lnTo>
                              <a:pt x="3109" y="1187"/>
                            </a:lnTo>
                            <a:lnTo>
                              <a:pt x="2984" y="1061"/>
                            </a:lnTo>
                            <a:lnTo>
                              <a:pt x="2792" y="888"/>
                            </a:lnTo>
                            <a:lnTo>
                              <a:pt x="2589" y="726"/>
                            </a:lnTo>
                            <a:lnTo>
                              <a:pt x="2386" y="576"/>
                            </a:lnTo>
                            <a:lnTo>
                              <a:pt x="2176" y="444"/>
                            </a:lnTo>
                            <a:lnTo>
                              <a:pt x="1967" y="330"/>
                            </a:lnTo>
                            <a:lnTo>
                              <a:pt x="1752" y="228"/>
                            </a:lnTo>
                            <a:lnTo>
                              <a:pt x="1543" y="144"/>
                            </a:lnTo>
                            <a:lnTo>
                              <a:pt x="1333" y="78"/>
                            </a:lnTo>
                            <a:lnTo>
                              <a:pt x="1130" y="30"/>
                            </a:lnTo>
                            <a:lnTo>
                              <a:pt x="939" y="6"/>
                            </a:lnTo>
                            <a:lnTo>
                              <a:pt x="753" y="0"/>
                            </a:lnTo>
                            <a:lnTo>
                              <a:pt x="586" y="18"/>
                            </a:lnTo>
                            <a:lnTo>
                              <a:pt x="431" y="54"/>
                            </a:lnTo>
                            <a:lnTo>
                              <a:pt x="287" y="108"/>
                            </a:lnTo>
                            <a:lnTo>
                              <a:pt x="161" y="186"/>
                            </a:lnTo>
                            <a:lnTo>
                              <a:pt x="48" y="282"/>
                            </a:lnTo>
                            <a:lnTo>
                              <a:pt x="24" y="306"/>
                            </a:lnTo>
                            <a:lnTo>
                              <a:pt x="0" y="330"/>
                            </a:lnTo>
                            <a:lnTo>
                              <a:pt x="0" y="336"/>
                            </a:lnTo>
                            <a:lnTo>
                              <a:pt x="24" y="312"/>
                            </a:lnTo>
                            <a:lnTo>
                              <a:pt x="48" y="282"/>
                            </a:lnTo>
                            <a:lnTo>
                              <a:pt x="48" y="282"/>
                            </a:lnTo>
                            <a:close/>
                          </a:path>
                        </a:pathLst>
                      </a:custGeom>
                      <a:solidFill>
                        <a:schemeClr val="accent2"/>
                      </a:solidFill>
                      <a:ln w="9525">
                        <a:noFill/>
                        <a:round/>
                        <a:headEnd/>
                        <a:tailEnd/>
                      </a:ln>
                    </p:spPr>
                    <p:txBody>
                      <a:bodyPr/>
                      <a:lstStyle/>
                      <a:p>
                        <a:pPr>
                          <a:defRPr/>
                        </a:pPr>
                        <a:endParaRPr lang="ru-RU"/>
                      </a:p>
                    </p:txBody>
                  </p:sp>
                  <p:grpSp>
                    <p:nvGrpSpPr>
                      <p:cNvPr id="290" name="Group 14"/>
                      <p:cNvGrpSpPr>
                        <a:grpSpLocks/>
                      </p:cNvGrpSpPr>
                      <p:nvPr userDrawn="1"/>
                    </p:nvGrpSpPr>
                    <p:grpSpPr bwMode="auto">
                      <a:xfrm>
                        <a:off x="0" y="808"/>
                        <a:ext cx="4751" cy="3508"/>
                        <a:chOff x="-400" y="808"/>
                        <a:chExt cx="4751" cy="3508"/>
                      </a:xfrm>
                    </p:grpSpPr>
                    <p:sp>
                      <p:nvSpPr>
                        <p:cNvPr id="291" name="Line 15"/>
                        <p:cNvSpPr>
                          <a:spLocks noChangeShapeType="1"/>
                        </p:cNvSpPr>
                        <p:nvPr userDrawn="1"/>
                      </p:nvSpPr>
                      <p:spPr bwMode="hidden">
                        <a:xfrm rot="1678521" flipH="1" flipV="1">
                          <a:off x="876" y="809"/>
                          <a:ext cx="1242" cy="1910"/>
                        </a:xfrm>
                        <a:prstGeom prst="line">
                          <a:avLst/>
                        </a:prstGeom>
                        <a:noFill/>
                        <a:ln w="9525">
                          <a:solidFill>
                            <a:schemeClr val="accent2"/>
                          </a:solidFill>
                          <a:round/>
                          <a:headEnd/>
                          <a:tailEnd/>
                        </a:ln>
                        <a:effectLst/>
                      </p:spPr>
                      <p:txBody>
                        <a:bodyPr/>
                        <a:lstStyle/>
                        <a:p>
                          <a:pPr>
                            <a:defRPr/>
                          </a:pPr>
                          <a:endParaRPr lang="ru-RU"/>
                        </a:p>
                      </p:txBody>
                    </p:sp>
                    <p:sp>
                      <p:nvSpPr>
                        <p:cNvPr id="292" name="Line 16"/>
                        <p:cNvSpPr>
                          <a:spLocks noChangeShapeType="1"/>
                        </p:cNvSpPr>
                        <p:nvPr userDrawn="1"/>
                      </p:nvSpPr>
                      <p:spPr bwMode="hidden">
                        <a:xfrm rot="1678521" flipH="1" flipV="1">
                          <a:off x="-210" y="2117"/>
                          <a:ext cx="1921" cy="379"/>
                        </a:xfrm>
                        <a:prstGeom prst="line">
                          <a:avLst/>
                        </a:prstGeom>
                        <a:noFill/>
                        <a:ln w="9525">
                          <a:solidFill>
                            <a:schemeClr val="accent2"/>
                          </a:solidFill>
                          <a:round/>
                          <a:headEnd/>
                          <a:tailEnd/>
                        </a:ln>
                        <a:effectLst/>
                      </p:spPr>
                      <p:txBody>
                        <a:bodyPr/>
                        <a:lstStyle/>
                        <a:p>
                          <a:pPr>
                            <a:defRPr/>
                          </a:pPr>
                          <a:endParaRPr lang="ru-RU"/>
                        </a:p>
                      </p:txBody>
                    </p:sp>
                    <p:sp>
                      <p:nvSpPr>
                        <p:cNvPr id="293" name="Line 17"/>
                        <p:cNvSpPr>
                          <a:spLocks noChangeShapeType="1"/>
                        </p:cNvSpPr>
                        <p:nvPr userDrawn="1"/>
                      </p:nvSpPr>
                      <p:spPr bwMode="hidden">
                        <a:xfrm rot="1678521" flipH="1" flipV="1">
                          <a:off x="-257" y="1886"/>
                          <a:ext cx="2029" cy="591"/>
                        </a:xfrm>
                        <a:prstGeom prst="line">
                          <a:avLst/>
                        </a:prstGeom>
                        <a:noFill/>
                        <a:ln w="9525">
                          <a:solidFill>
                            <a:schemeClr val="accent2"/>
                          </a:solidFill>
                          <a:round/>
                          <a:headEnd/>
                          <a:tailEnd/>
                        </a:ln>
                        <a:effectLst/>
                      </p:spPr>
                      <p:txBody>
                        <a:bodyPr/>
                        <a:lstStyle/>
                        <a:p>
                          <a:pPr>
                            <a:defRPr/>
                          </a:pPr>
                          <a:endParaRPr lang="ru-RU"/>
                        </a:p>
                      </p:txBody>
                    </p:sp>
                    <p:sp>
                      <p:nvSpPr>
                        <p:cNvPr id="294" name="Line 18"/>
                        <p:cNvSpPr>
                          <a:spLocks noChangeShapeType="1"/>
                        </p:cNvSpPr>
                        <p:nvPr userDrawn="1"/>
                      </p:nvSpPr>
                      <p:spPr bwMode="hidden">
                        <a:xfrm rot="1678521" flipH="1" flipV="1">
                          <a:off x="-327" y="1599"/>
                          <a:ext cx="2175" cy="852"/>
                        </a:xfrm>
                        <a:prstGeom prst="line">
                          <a:avLst/>
                        </a:prstGeom>
                        <a:noFill/>
                        <a:ln w="9525">
                          <a:solidFill>
                            <a:schemeClr val="accent2"/>
                          </a:solidFill>
                          <a:round/>
                          <a:headEnd/>
                          <a:tailEnd/>
                        </a:ln>
                        <a:effectLst/>
                      </p:spPr>
                      <p:txBody>
                        <a:bodyPr/>
                        <a:lstStyle/>
                        <a:p>
                          <a:pPr>
                            <a:defRPr/>
                          </a:pPr>
                          <a:endParaRPr lang="ru-RU"/>
                        </a:p>
                      </p:txBody>
                    </p:sp>
                    <p:sp>
                      <p:nvSpPr>
                        <p:cNvPr id="295" name="Line 19"/>
                        <p:cNvSpPr>
                          <a:spLocks noChangeShapeType="1"/>
                        </p:cNvSpPr>
                        <p:nvPr userDrawn="1"/>
                      </p:nvSpPr>
                      <p:spPr bwMode="hidden">
                        <a:xfrm rot="1678521" flipH="1" flipV="1">
                          <a:off x="-400" y="1259"/>
                          <a:ext cx="2334" cy="1165"/>
                        </a:xfrm>
                        <a:prstGeom prst="line">
                          <a:avLst/>
                        </a:prstGeom>
                        <a:noFill/>
                        <a:ln w="9525">
                          <a:solidFill>
                            <a:schemeClr val="accent2"/>
                          </a:solidFill>
                          <a:round/>
                          <a:headEnd/>
                          <a:tailEnd/>
                        </a:ln>
                        <a:effectLst/>
                      </p:spPr>
                      <p:txBody>
                        <a:bodyPr/>
                        <a:lstStyle/>
                        <a:p>
                          <a:pPr>
                            <a:defRPr/>
                          </a:pPr>
                          <a:endParaRPr lang="ru-RU"/>
                        </a:p>
                      </p:txBody>
                    </p:sp>
                    <p:sp>
                      <p:nvSpPr>
                        <p:cNvPr id="296" name="Line 20"/>
                        <p:cNvSpPr>
                          <a:spLocks noChangeShapeType="1"/>
                        </p:cNvSpPr>
                        <p:nvPr userDrawn="1"/>
                      </p:nvSpPr>
                      <p:spPr bwMode="hidden">
                        <a:xfrm rot="1678521" flipH="1" flipV="1">
                          <a:off x="179" y="872"/>
                          <a:ext cx="1891" cy="1681"/>
                        </a:xfrm>
                        <a:prstGeom prst="line">
                          <a:avLst/>
                        </a:prstGeom>
                        <a:noFill/>
                        <a:ln w="9525">
                          <a:solidFill>
                            <a:schemeClr val="accent2"/>
                          </a:solidFill>
                          <a:round/>
                          <a:headEnd/>
                          <a:tailEnd/>
                        </a:ln>
                        <a:effectLst/>
                      </p:spPr>
                      <p:txBody>
                        <a:bodyPr/>
                        <a:lstStyle/>
                        <a:p>
                          <a:pPr>
                            <a:defRPr/>
                          </a:pPr>
                          <a:endParaRPr lang="ru-RU"/>
                        </a:p>
                      </p:txBody>
                    </p:sp>
                    <p:sp>
                      <p:nvSpPr>
                        <p:cNvPr id="297" name="Line 21"/>
                        <p:cNvSpPr>
                          <a:spLocks noChangeShapeType="1"/>
                        </p:cNvSpPr>
                        <p:nvPr userDrawn="1"/>
                      </p:nvSpPr>
                      <p:spPr bwMode="hidden">
                        <a:xfrm rot="1678521" flipH="1" flipV="1">
                          <a:off x="-150" y="2329"/>
                          <a:ext cx="1806" cy="194"/>
                        </a:xfrm>
                        <a:prstGeom prst="line">
                          <a:avLst/>
                        </a:prstGeom>
                        <a:noFill/>
                        <a:ln w="9525">
                          <a:solidFill>
                            <a:schemeClr val="accent2"/>
                          </a:solidFill>
                          <a:round/>
                          <a:headEnd/>
                          <a:tailEnd/>
                        </a:ln>
                        <a:effectLst/>
                      </p:spPr>
                      <p:txBody>
                        <a:bodyPr/>
                        <a:lstStyle/>
                        <a:p>
                          <a:pPr>
                            <a:defRPr/>
                          </a:pPr>
                          <a:endParaRPr lang="ru-RU"/>
                        </a:p>
                      </p:txBody>
                    </p:sp>
                    <p:sp>
                      <p:nvSpPr>
                        <p:cNvPr id="298" name="Line 22"/>
                        <p:cNvSpPr>
                          <a:spLocks noChangeShapeType="1"/>
                        </p:cNvSpPr>
                        <p:nvPr userDrawn="1"/>
                      </p:nvSpPr>
                      <p:spPr bwMode="hidden">
                        <a:xfrm rot="1678521" flipH="1" flipV="1">
                          <a:off x="-109" y="2514"/>
                          <a:ext cx="1720" cy="30"/>
                        </a:xfrm>
                        <a:prstGeom prst="line">
                          <a:avLst/>
                        </a:prstGeom>
                        <a:noFill/>
                        <a:ln w="9525">
                          <a:solidFill>
                            <a:schemeClr val="accent2"/>
                          </a:solidFill>
                          <a:round/>
                          <a:headEnd/>
                          <a:tailEnd/>
                        </a:ln>
                        <a:effectLst/>
                      </p:spPr>
                      <p:txBody>
                        <a:bodyPr/>
                        <a:lstStyle/>
                        <a:p>
                          <a:pPr>
                            <a:defRPr/>
                          </a:pPr>
                          <a:endParaRPr lang="ru-RU"/>
                        </a:p>
                      </p:txBody>
                    </p:sp>
                    <p:sp>
                      <p:nvSpPr>
                        <p:cNvPr id="299" name="Line 23"/>
                        <p:cNvSpPr>
                          <a:spLocks noChangeShapeType="1"/>
                        </p:cNvSpPr>
                        <p:nvPr userDrawn="1"/>
                      </p:nvSpPr>
                      <p:spPr bwMode="hidden">
                        <a:xfrm rot="1678521" flipH="1">
                          <a:off x="545" y="2785"/>
                          <a:ext cx="849" cy="802"/>
                        </a:xfrm>
                        <a:prstGeom prst="line">
                          <a:avLst/>
                        </a:prstGeom>
                        <a:noFill/>
                        <a:ln w="9525">
                          <a:solidFill>
                            <a:schemeClr val="accent2"/>
                          </a:solidFill>
                          <a:round/>
                          <a:headEnd/>
                          <a:tailEnd/>
                        </a:ln>
                        <a:effectLst/>
                      </p:spPr>
                      <p:txBody>
                        <a:bodyPr/>
                        <a:lstStyle/>
                        <a:p>
                          <a:pPr>
                            <a:defRPr/>
                          </a:pPr>
                          <a:endParaRPr lang="ru-RU"/>
                        </a:p>
                      </p:txBody>
                    </p:sp>
                    <p:sp>
                      <p:nvSpPr>
                        <p:cNvPr id="300" name="Line 24"/>
                        <p:cNvSpPr>
                          <a:spLocks noChangeShapeType="1"/>
                        </p:cNvSpPr>
                        <p:nvPr userDrawn="1"/>
                      </p:nvSpPr>
                      <p:spPr bwMode="hidden">
                        <a:xfrm rot="1678521" flipH="1">
                          <a:off x="168" y="2669"/>
                          <a:ext cx="1295" cy="560"/>
                        </a:xfrm>
                        <a:prstGeom prst="line">
                          <a:avLst/>
                        </a:prstGeom>
                        <a:noFill/>
                        <a:ln w="9525">
                          <a:solidFill>
                            <a:schemeClr val="accent2"/>
                          </a:solidFill>
                          <a:round/>
                          <a:headEnd/>
                          <a:tailEnd/>
                        </a:ln>
                        <a:effectLst/>
                      </p:spPr>
                      <p:txBody>
                        <a:bodyPr/>
                        <a:lstStyle/>
                        <a:p>
                          <a:pPr>
                            <a:defRPr/>
                          </a:pPr>
                          <a:endParaRPr lang="ru-RU"/>
                        </a:p>
                      </p:txBody>
                    </p:sp>
                    <p:sp>
                      <p:nvSpPr>
                        <p:cNvPr id="301" name="Line 25"/>
                        <p:cNvSpPr>
                          <a:spLocks noChangeShapeType="1"/>
                        </p:cNvSpPr>
                        <p:nvPr userDrawn="1"/>
                      </p:nvSpPr>
                      <p:spPr bwMode="hidden">
                        <a:xfrm rot="1678521" flipH="1">
                          <a:off x="-34" y="2588"/>
                          <a:ext cx="1576" cy="245"/>
                        </a:xfrm>
                        <a:prstGeom prst="line">
                          <a:avLst/>
                        </a:prstGeom>
                        <a:noFill/>
                        <a:ln w="9525">
                          <a:solidFill>
                            <a:schemeClr val="accent2"/>
                          </a:solidFill>
                          <a:round/>
                          <a:headEnd/>
                          <a:tailEnd/>
                        </a:ln>
                        <a:effectLst/>
                      </p:spPr>
                      <p:txBody>
                        <a:bodyPr/>
                        <a:lstStyle/>
                        <a:p>
                          <a:pPr>
                            <a:defRPr/>
                          </a:pPr>
                          <a:endParaRPr lang="ru-RU"/>
                        </a:p>
                      </p:txBody>
                    </p:sp>
                    <p:sp>
                      <p:nvSpPr>
                        <p:cNvPr id="302" name="Line 26"/>
                        <p:cNvSpPr>
                          <a:spLocks noChangeShapeType="1"/>
                        </p:cNvSpPr>
                        <p:nvPr userDrawn="1"/>
                      </p:nvSpPr>
                      <p:spPr bwMode="hidden">
                        <a:xfrm rot="1678521" flipH="1">
                          <a:off x="1201" y="2985"/>
                          <a:ext cx="141" cy="1041"/>
                        </a:xfrm>
                        <a:prstGeom prst="line">
                          <a:avLst/>
                        </a:prstGeom>
                        <a:noFill/>
                        <a:ln w="9525">
                          <a:solidFill>
                            <a:schemeClr val="accent2"/>
                          </a:solidFill>
                          <a:round/>
                          <a:headEnd/>
                          <a:tailEnd/>
                        </a:ln>
                        <a:effectLst/>
                      </p:spPr>
                      <p:txBody>
                        <a:bodyPr/>
                        <a:lstStyle/>
                        <a:p>
                          <a:pPr>
                            <a:defRPr/>
                          </a:pPr>
                          <a:endParaRPr lang="ru-RU"/>
                        </a:p>
                      </p:txBody>
                    </p:sp>
                    <p:sp>
                      <p:nvSpPr>
                        <p:cNvPr id="303" name="Line 27"/>
                        <p:cNvSpPr>
                          <a:spLocks noChangeShapeType="1"/>
                        </p:cNvSpPr>
                        <p:nvPr userDrawn="1"/>
                      </p:nvSpPr>
                      <p:spPr bwMode="hidden">
                        <a:xfrm rot="1678521" flipH="1">
                          <a:off x="1292" y="3013"/>
                          <a:ext cx="47" cy="1058"/>
                        </a:xfrm>
                        <a:prstGeom prst="line">
                          <a:avLst/>
                        </a:prstGeom>
                        <a:noFill/>
                        <a:ln w="9525">
                          <a:solidFill>
                            <a:schemeClr val="accent2"/>
                          </a:solidFill>
                          <a:round/>
                          <a:headEnd/>
                          <a:tailEnd/>
                        </a:ln>
                        <a:effectLst/>
                      </p:spPr>
                      <p:txBody>
                        <a:bodyPr/>
                        <a:lstStyle/>
                        <a:p>
                          <a:pPr>
                            <a:defRPr/>
                          </a:pPr>
                          <a:endParaRPr lang="ru-RU"/>
                        </a:p>
                      </p:txBody>
                    </p:sp>
                    <p:sp>
                      <p:nvSpPr>
                        <p:cNvPr id="304" name="Line 28"/>
                        <p:cNvSpPr>
                          <a:spLocks noChangeShapeType="1"/>
                        </p:cNvSpPr>
                        <p:nvPr userDrawn="1"/>
                      </p:nvSpPr>
                      <p:spPr bwMode="hidden">
                        <a:xfrm rot="1678521">
                          <a:off x="1331" y="3034"/>
                          <a:ext cx="47" cy="1081"/>
                        </a:xfrm>
                        <a:prstGeom prst="line">
                          <a:avLst/>
                        </a:prstGeom>
                        <a:noFill/>
                        <a:ln w="9525">
                          <a:solidFill>
                            <a:schemeClr val="accent2"/>
                          </a:solidFill>
                          <a:round/>
                          <a:headEnd/>
                          <a:tailEnd/>
                        </a:ln>
                        <a:effectLst/>
                      </p:spPr>
                      <p:txBody>
                        <a:bodyPr/>
                        <a:lstStyle/>
                        <a:p>
                          <a:pPr>
                            <a:defRPr/>
                          </a:pPr>
                          <a:endParaRPr lang="ru-RU"/>
                        </a:p>
                      </p:txBody>
                    </p:sp>
                    <p:sp>
                      <p:nvSpPr>
                        <p:cNvPr id="305" name="Line 29"/>
                        <p:cNvSpPr>
                          <a:spLocks noChangeShapeType="1"/>
                        </p:cNvSpPr>
                        <p:nvPr userDrawn="1"/>
                      </p:nvSpPr>
                      <p:spPr bwMode="hidden">
                        <a:xfrm rot="1678521">
                          <a:off x="1325" y="3059"/>
                          <a:ext cx="145" cy="1101"/>
                        </a:xfrm>
                        <a:prstGeom prst="line">
                          <a:avLst/>
                        </a:prstGeom>
                        <a:noFill/>
                        <a:ln w="9525">
                          <a:solidFill>
                            <a:schemeClr val="accent2"/>
                          </a:solidFill>
                          <a:round/>
                          <a:headEnd/>
                          <a:tailEnd/>
                        </a:ln>
                        <a:effectLst/>
                      </p:spPr>
                      <p:txBody>
                        <a:bodyPr/>
                        <a:lstStyle/>
                        <a:p>
                          <a:pPr>
                            <a:defRPr/>
                          </a:pPr>
                          <a:endParaRPr lang="ru-RU"/>
                        </a:p>
                      </p:txBody>
                    </p:sp>
                    <p:sp>
                      <p:nvSpPr>
                        <p:cNvPr id="306" name="Line 30"/>
                        <p:cNvSpPr>
                          <a:spLocks noChangeShapeType="1"/>
                        </p:cNvSpPr>
                        <p:nvPr userDrawn="1"/>
                      </p:nvSpPr>
                      <p:spPr bwMode="hidden">
                        <a:xfrm rot="1678521">
                          <a:off x="1320" y="3090"/>
                          <a:ext cx="255" cy="1124"/>
                        </a:xfrm>
                        <a:prstGeom prst="line">
                          <a:avLst/>
                        </a:prstGeom>
                        <a:noFill/>
                        <a:ln w="9525">
                          <a:solidFill>
                            <a:schemeClr val="accent2"/>
                          </a:solidFill>
                          <a:round/>
                          <a:headEnd/>
                          <a:tailEnd/>
                        </a:ln>
                        <a:effectLst/>
                      </p:spPr>
                      <p:txBody>
                        <a:bodyPr/>
                        <a:lstStyle/>
                        <a:p>
                          <a:pPr>
                            <a:defRPr/>
                          </a:pPr>
                          <a:endParaRPr lang="ru-RU"/>
                        </a:p>
                      </p:txBody>
                    </p:sp>
                    <p:sp>
                      <p:nvSpPr>
                        <p:cNvPr id="307" name="Line 31"/>
                        <p:cNvSpPr>
                          <a:spLocks noChangeShapeType="1"/>
                        </p:cNvSpPr>
                        <p:nvPr userDrawn="1"/>
                      </p:nvSpPr>
                      <p:spPr bwMode="hidden">
                        <a:xfrm rot="1678521">
                          <a:off x="1314" y="3117"/>
                          <a:ext cx="365" cy="1143"/>
                        </a:xfrm>
                        <a:prstGeom prst="line">
                          <a:avLst/>
                        </a:prstGeom>
                        <a:noFill/>
                        <a:ln w="9525">
                          <a:solidFill>
                            <a:schemeClr val="accent2"/>
                          </a:solidFill>
                          <a:round/>
                          <a:headEnd/>
                          <a:tailEnd/>
                        </a:ln>
                        <a:effectLst/>
                      </p:spPr>
                      <p:txBody>
                        <a:bodyPr/>
                        <a:lstStyle/>
                        <a:p>
                          <a:pPr>
                            <a:defRPr/>
                          </a:pPr>
                          <a:endParaRPr lang="ru-RU"/>
                        </a:p>
                      </p:txBody>
                    </p:sp>
                    <p:sp>
                      <p:nvSpPr>
                        <p:cNvPr id="308" name="Line 32"/>
                        <p:cNvSpPr>
                          <a:spLocks noChangeShapeType="1"/>
                        </p:cNvSpPr>
                        <p:nvPr userDrawn="1"/>
                      </p:nvSpPr>
                      <p:spPr bwMode="hidden">
                        <a:xfrm rot="1678521">
                          <a:off x="1337" y="3181"/>
                          <a:ext cx="567" cy="1073"/>
                        </a:xfrm>
                        <a:prstGeom prst="line">
                          <a:avLst/>
                        </a:prstGeom>
                        <a:noFill/>
                        <a:ln w="9525">
                          <a:solidFill>
                            <a:schemeClr val="accent2"/>
                          </a:solidFill>
                          <a:round/>
                          <a:headEnd/>
                          <a:tailEnd/>
                        </a:ln>
                        <a:effectLst/>
                      </p:spPr>
                      <p:txBody>
                        <a:bodyPr/>
                        <a:lstStyle/>
                        <a:p>
                          <a:pPr>
                            <a:defRPr/>
                          </a:pPr>
                          <a:endParaRPr lang="ru-RU"/>
                        </a:p>
                      </p:txBody>
                    </p:sp>
                    <p:sp>
                      <p:nvSpPr>
                        <p:cNvPr id="309" name="Line 33"/>
                        <p:cNvSpPr>
                          <a:spLocks noChangeShapeType="1"/>
                        </p:cNvSpPr>
                        <p:nvPr userDrawn="1"/>
                      </p:nvSpPr>
                      <p:spPr bwMode="hidden">
                        <a:xfrm rot="1678521">
                          <a:off x="1354" y="3209"/>
                          <a:ext cx="663" cy="1019"/>
                        </a:xfrm>
                        <a:prstGeom prst="line">
                          <a:avLst/>
                        </a:prstGeom>
                        <a:noFill/>
                        <a:ln w="9525">
                          <a:solidFill>
                            <a:schemeClr val="accent2"/>
                          </a:solidFill>
                          <a:round/>
                          <a:headEnd/>
                          <a:tailEnd/>
                        </a:ln>
                        <a:effectLst/>
                      </p:spPr>
                      <p:txBody>
                        <a:bodyPr/>
                        <a:lstStyle/>
                        <a:p>
                          <a:pPr>
                            <a:defRPr/>
                          </a:pPr>
                          <a:endParaRPr lang="ru-RU"/>
                        </a:p>
                      </p:txBody>
                    </p:sp>
                    <p:sp>
                      <p:nvSpPr>
                        <p:cNvPr id="310" name="Line 34"/>
                        <p:cNvSpPr>
                          <a:spLocks noChangeShapeType="1"/>
                        </p:cNvSpPr>
                        <p:nvPr userDrawn="1"/>
                      </p:nvSpPr>
                      <p:spPr bwMode="hidden">
                        <a:xfrm rot="1678521">
                          <a:off x="1375" y="3238"/>
                          <a:ext cx="745" cy="957"/>
                        </a:xfrm>
                        <a:prstGeom prst="line">
                          <a:avLst/>
                        </a:prstGeom>
                        <a:noFill/>
                        <a:ln w="9525">
                          <a:solidFill>
                            <a:schemeClr val="accent2"/>
                          </a:solidFill>
                          <a:round/>
                          <a:headEnd/>
                          <a:tailEnd/>
                        </a:ln>
                        <a:effectLst/>
                      </p:spPr>
                      <p:txBody>
                        <a:bodyPr/>
                        <a:lstStyle/>
                        <a:p>
                          <a:pPr>
                            <a:defRPr/>
                          </a:pPr>
                          <a:endParaRPr lang="ru-RU"/>
                        </a:p>
                      </p:txBody>
                    </p:sp>
                    <p:sp>
                      <p:nvSpPr>
                        <p:cNvPr id="311" name="Line 35"/>
                        <p:cNvSpPr>
                          <a:spLocks noChangeShapeType="1"/>
                        </p:cNvSpPr>
                        <p:nvPr userDrawn="1"/>
                      </p:nvSpPr>
                      <p:spPr bwMode="hidden">
                        <a:xfrm rot="1678521">
                          <a:off x="1393" y="3266"/>
                          <a:ext cx="849" cy="909"/>
                        </a:xfrm>
                        <a:prstGeom prst="line">
                          <a:avLst/>
                        </a:prstGeom>
                        <a:noFill/>
                        <a:ln w="9525">
                          <a:solidFill>
                            <a:schemeClr val="accent2"/>
                          </a:solidFill>
                          <a:round/>
                          <a:headEnd/>
                          <a:tailEnd/>
                        </a:ln>
                        <a:effectLst/>
                      </p:spPr>
                      <p:txBody>
                        <a:bodyPr/>
                        <a:lstStyle/>
                        <a:p>
                          <a:pPr>
                            <a:defRPr/>
                          </a:pPr>
                          <a:endParaRPr lang="ru-RU"/>
                        </a:p>
                      </p:txBody>
                    </p:sp>
                    <p:sp>
                      <p:nvSpPr>
                        <p:cNvPr id="312" name="Line 36"/>
                        <p:cNvSpPr>
                          <a:spLocks noChangeShapeType="1"/>
                        </p:cNvSpPr>
                        <p:nvPr userDrawn="1"/>
                      </p:nvSpPr>
                      <p:spPr bwMode="hidden">
                        <a:xfrm rot="1678521">
                          <a:off x="1412" y="3293"/>
                          <a:ext cx="950" cy="856"/>
                        </a:xfrm>
                        <a:prstGeom prst="line">
                          <a:avLst/>
                        </a:prstGeom>
                        <a:noFill/>
                        <a:ln w="9525">
                          <a:solidFill>
                            <a:schemeClr val="accent2"/>
                          </a:solidFill>
                          <a:round/>
                          <a:headEnd/>
                          <a:tailEnd/>
                        </a:ln>
                        <a:effectLst/>
                      </p:spPr>
                      <p:txBody>
                        <a:bodyPr/>
                        <a:lstStyle/>
                        <a:p>
                          <a:pPr>
                            <a:defRPr/>
                          </a:pPr>
                          <a:endParaRPr lang="ru-RU"/>
                        </a:p>
                      </p:txBody>
                    </p:sp>
                    <p:sp>
                      <p:nvSpPr>
                        <p:cNvPr id="313" name="Line 37"/>
                        <p:cNvSpPr>
                          <a:spLocks noChangeShapeType="1"/>
                        </p:cNvSpPr>
                        <p:nvPr userDrawn="1"/>
                      </p:nvSpPr>
                      <p:spPr bwMode="hidden">
                        <a:xfrm rot="1678521">
                          <a:off x="1429" y="3321"/>
                          <a:ext cx="1056" cy="788"/>
                        </a:xfrm>
                        <a:prstGeom prst="line">
                          <a:avLst/>
                        </a:prstGeom>
                        <a:noFill/>
                        <a:ln w="9525">
                          <a:solidFill>
                            <a:schemeClr val="accent2"/>
                          </a:solidFill>
                          <a:round/>
                          <a:headEnd/>
                          <a:tailEnd/>
                        </a:ln>
                        <a:effectLst/>
                      </p:spPr>
                      <p:txBody>
                        <a:bodyPr/>
                        <a:lstStyle/>
                        <a:p>
                          <a:pPr>
                            <a:defRPr/>
                          </a:pPr>
                          <a:endParaRPr lang="ru-RU"/>
                        </a:p>
                      </p:txBody>
                    </p:sp>
                    <p:sp>
                      <p:nvSpPr>
                        <p:cNvPr id="314" name="Line 38"/>
                        <p:cNvSpPr>
                          <a:spLocks noChangeShapeType="1"/>
                        </p:cNvSpPr>
                        <p:nvPr userDrawn="1"/>
                      </p:nvSpPr>
                      <p:spPr bwMode="hidden">
                        <a:xfrm rot="1678521">
                          <a:off x="1452" y="3356"/>
                          <a:ext cx="1173" cy="727"/>
                        </a:xfrm>
                        <a:prstGeom prst="line">
                          <a:avLst/>
                        </a:prstGeom>
                        <a:noFill/>
                        <a:ln w="9525">
                          <a:solidFill>
                            <a:schemeClr val="accent2"/>
                          </a:solidFill>
                          <a:round/>
                          <a:headEnd/>
                          <a:tailEnd/>
                        </a:ln>
                        <a:effectLst/>
                      </p:spPr>
                      <p:txBody>
                        <a:bodyPr/>
                        <a:lstStyle/>
                        <a:p>
                          <a:pPr>
                            <a:defRPr/>
                          </a:pPr>
                          <a:endParaRPr lang="ru-RU"/>
                        </a:p>
                      </p:txBody>
                    </p:sp>
                    <p:sp>
                      <p:nvSpPr>
                        <p:cNvPr id="315" name="Line 39"/>
                        <p:cNvSpPr>
                          <a:spLocks noChangeShapeType="1"/>
                        </p:cNvSpPr>
                        <p:nvPr userDrawn="1"/>
                      </p:nvSpPr>
                      <p:spPr bwMode="hidden">
                        <a:xfrm rot="1678521">
                          <a:off x="1469" y="3388"/>
                          <a:ext cx="1315" cy="665"/>
                        </a:xfrm>
                        <a:prstGeom prst="line">
                          <a:avLst/>
                        </a:prstGeom>
                        <a:noFill/>
                        <a:ln w="9525">
                          <a:solidFill>
                            <a:schemeClr val="accent2"/>
                          </a:solidFill>
                          <a:round/>
                          <a:headEnd/>
                          <a:tailEnd/>
                        </a:ln>
                        <a:effectLst/>
                      </p:spPr>
                      <p:txBody>
                        <a:bodyPr/>
                        <a:lstStyle/>
                        <a:p>
                          <a:pPr>
                            <a:defRPr/>
                          </a:pPr>
                          <a:endParaRPr lang="ru-RU"/>
                        </a:p>
                      </p:txBody>
                    </p:sp>
                    <p:sp>
                      <p:nvSpPr>
                        <p:cNvPr id="316" name="Line 40"/>
                        <p:cNvSpPr>
                          <a:spLocks noChangeShapeType="1"/>
                        </p:cNvSpPr>
                        <p:nvPr userDrawn="1"/>
                      </p:nvSpPr>
                      <p:spPr bwMode="hidden">
                        <a:xfrm rot="1678521">
                          <a:off x="1493" y="3426"/>
                          <a:ext cx="1469" cy="585"/>
                        </a:xfrm>
                        <a:prstGeom prst="line">
                          <a:avLst/>
                        </a:prstGeom>
                        <a:noFill/>
                        <a:ln w="9525">
                          <a:solidFill>
                            <a:schemeClr val="accent2"/>
                          </a:solidFill>
                          <a:round/>
                          <a:headEnd/>
                          <a:tailEnd/>
                        </a:ln>
                        <a:effectLst/>
                      </p:spPr>
                      <p:txBody>
                        <a:bodyPr/>
                        <a:lstStyle/>
                        <a:p>
                          <a:pPr>
                            <a:defRPr/>
                          </a:pPr>
                          <a:endParaRPr lang="ru-RU"/>
                        </a:p>
                      </p:txBody>
                    </p:sp>
                    <p:sp>
                      <p:nvSpPr>
                        <p:cNvPr id="317" name="Line 41"/>
                        <p:cNvSpPr>
                          <a:spLocks noChangeShapeType="1"/>
                        </p:cNvSpPr>
                        <p:nvPr userDrawn="1"/>
                      </p:nvSpPr>
                      <p:spPr bwMode="hidden">
                        <a:xfrm rot="1678521">
                          <a:off x="1511" y="3464"/>
                          <a:ext cx="1649" cy="495"/>
                        </a:xfrm>
                        <a:prstGeom prst="line">
                          <a:avLst/>
                        </a:prstGeom>
                        <a:noFill/>
                        <a:ln w="9525">
                          <a:solidFill>
                            <a:schemeClr val="accent2"/>
                          </a:solidFill>
                          <a:round/>
                          <a:headEnd/>
                          <a:tailEnd/>
                        </a:ln>
                        <a:effectLst/>
                      </p:spPr>
                      <p:txBody>
                        <a:bodyPr/>
                        <a:lstStyle/>
                        <a:p>
                          <a:pPr>
                            <a:defRPr/>
                          </a:pPr>
                          <a:endParaRPr lang="ru-RU"/>
                        </a:p>
                      </p:txBody>
                    </p:sp>
                    <p:sp>
                      <p:nvSpPr>
                        <p:cNvPr id="318" name="Line 42"/>
                        <p:cNvSpPr>
                          <a:spLocks noChangeShapeType="1"/>
                        </p:cNvSpPr>
                        <p:nvPr userDrawn="1"/>
                      </p:nvSpPr>
                      <p:spPr bwMode="hidden">
                        <a:xfrm rot="1678521">
                          <a:off x="1528" y="3518"/>
                          <a:ext cx="1885" cy="380"/>
                        </a:xfrm>
                        <a:prstGeom prst="line">
                          <a:avLst/>
                        </a:prstGeom>
                        <a:noFill/>
                        <a:ln w="9525">
                          <a:solidFill>
                            <a:schemeClr val="accent2"/>
                          </a:solidFill>
                          <a:round/>
                          <a:headEnd/>
                          <a:tailEnd/>
                        </a:ln>
                        <a:effectLst/>
                      </p:spPr>
                      <p:txBody>
                        <a:bodyPr/>
                        <a:lstStyle/>
                        <a:p>
                          <a:pPr>
                            <a:defRPr/>
                          </a:pPr>
                          <a:endParaRPr lang="ru-RU"/>
                        </a:p>
                      </p:txBody>
                    </p:sp>
                    <p:sp>
                      <p:nvSpPr>
                        <p:cNvPr id="319" name="Line 43"/>
                        <p:cNvSpPr>
                          <a:spLocks noChangeShapeType="1"/>
                        </p:cNvSpPr>
                        <p:nvPr userDrawn="1"/>
                      </p:nvSpPr>
                      <p:spPr bwMode="hidden">
                        <a:xfrm rot="1678521">
                          <a:off x="1552" y="3586"/>
                          <a:ext cx="2168" cy="240"/>
                        </a:xfrm>
                        <a:prstGeom prst="line">
                          <a:avLst/>
                        </a:prstGeom>
                        <a:noFill/>
                        <a:ln w="9525">
                          <a:solidFill>
                            <a:schemeClr val="accent2"/>
                          </a:solidFill>
                          <a:round/>
                          <a:headEnd/>
                          <a:tailEnd/>
                        </a:ln>
                        <a:effectLst/>
                      </p:spPr>
                      <p:txBody>
                        <a:bodyPr/>
                        <a:lstStyle/>
                        <a:p>
                          <a:pPr>
                            <a:defRPr/>
                          </a:pPr>
                          <a:endParaRPr lang="ru-RU"/>
                        </a:p>
                      </p:txBody>
                    </p:sp>
                    <p:sp>
                      <p:nvSpPr>
                        <p:cNvPr id="320" name="Line 44"/>
                        <p:cNvSpPr>
                          <a:spLocks noChangeShapeType="1"/>
                        </p:cNvSpPr>
                        <p:nvPr userDrawn="1"/>
                      </p:nvSpPr>
                      <p:spPr bwMode="hidden">
                        <a:xfrm rot="1678521">
                          <a:off x="1577" y="3670"/>
                          <a:ext cx="2528" cy="60"/>
                        </a:xfrm>
                        <a:prstGeom prst="line">
                          <a:avLst/>
                        </a:prstGeom>
                        <a:noFill/>
                        <a:ln w="9525">
                          <a:solidFill>
                            <a:schemeClr val="accent2"/>
                          </a:solidFill>
                          <a:round/>
                          <a:headEnd/>
                          <a:tailEnd/>
                        </a:ln>
                        <a:effectLst/>
                      </p:spPr>
                      <p:txBody>
                        <a:bodyPr/>
                        <a:lstStyle/>
                        <a:p>
                          <a:pPr>
                            <a:defRPr/>
                          </a:pPr>
                          <a:endParaRPr lang="ru-RU"/>
                        </a:p>
                      </p:txBody>
                    </p:sp>
                    <p:sp>
                      <p:nvSpPr>
                        <p:cNvPr id="321" name="Line 45"/>
                        <p:cNvSpPr>
                          <a:spLocks noChangeShapeType="1"/>
                        </p:cNvSpPr>
                        <p:nvPr userDrawn="1"/>
                      </p:nvSpPr>
                      <p:spPr bwMode="hidden">
                        <a:xfrm rot="1678521" flipV="1">
                          <a:off x="1621" y="3545"/>
                          <a:ext cx="2730" cy="176"/>
                        </a:xfrm>
                        <a:prstGeom prst="line">
                          <a:avLst/>
                        </a:prstGeom>
                        <a:noFill/>
                        <a:ln w="9525">
                          <a:solidFill>
                            <a:schemeClr val="accent2"/>
                          </a:solidFill>
                          <a:round/>
                          <a:headEnd/>
                          <a:tailEnd/>
                        </a:ln>
                        <a:effectLst/>
                      </p:spPr>
                      <p:txBody>
                        <a:bodyPr/>
                        <a:lstStyle/>
                        <a:p>
                          <a:pPr>
                            <a:defRPr/>
                          </a:pPr>
                          <a:endParaRPr lang="ru-RU"/>
                        </a:p>
                      </p:txBody>
                    </p:sp>
                    <p:sp>
                      <p:nvSpPr>
                        <p:cNvPr id="322" name="Line 46"/>
                        <p:cNvSpPr>
                          <a:spLocks noChangeShapeType="1"/>
                        </p:cNvSpPr>
                        <p:nvPr userDrawn="1"/>
                      </p:nvSpPr>
                      <p:spPr bwMode="hidden">
                        <a:xfrm rot="1678521" flipV="1">
                          <a:off x="1682" y="3297"/>
                          <a:ext cx="2635" cy="404"/>
                        </a:xfrm>
                        <a:prstGeom prst="line">
                          <a:avLst/>
                        </a:prstGeom>
                        <a:noFill/>
                        <a:ln w="9525">
                          <a:solidFill>
                            <a:schemeClr val="accent2"/>
                          </a:solidFill>
                          <a:round/>
                          <a:headEnd/>
                          <a:tailEnd/>
                        </a:ln>
                        <a:effectLst/>
                      </p:spPr>
                      <p:txBody>
                        <a:bodyPr/>
                        <a:lstStyle/>
                        <a:p>
                          <a:pPr>
                            <a:defRPr/>
                          </a:pPr>
                          <a:endParaRPr lang="ru-RU"/>
                        </a:p>
                      </p:txBody>
                    </p:sp>
                    <p:sp>
                      <p:nvSpPr>
                        <p:cNvPr id="323" name="Line 47"/>
                        <p:cNvSpPr>
                          <a:spLocks noChangeShapeType="1"/>
                        </p:cNvSpPr>
                        <p:nvPr userDrawn="1"/>
                      </p:nvSpPr>
                      <p:spPr bwMode="hidden">
                        <a:xfrm rot="1678521" flipV="1">
                          <a:off x="1782" y="2845"/>
                          <a:ext cx="2370" cy="789"/>
                        </a:xfrm>
                        <a:prstGeom prst="line">
                          <a:avLst/>
                        </a:prstGeom>
                        <a:noFill/>
                        <a:ln w="9525">
                          <a:solidFill>
                            <a:schemeClr val="accent2"/>
                          </a:solidFill>
                          <a:round/>
                          <a:headEnd/>
                          <a:tailEnd/>
                        </a:ln>
                        <a:effectLst/>
                      </p:spPr>
                      <p:txBody>
                        <a:bodyPr/>
                        <a:lstStyle/>
                        <a:p>
                          <a:pPr>
                            <a:defRPr/>
                          </a:pPr>
                          <a:endParaRPr lang="ru-RU"/>
                        </a:p>
                      </p:txBody>
                    </p:sp>
                    <p:sp>
                      <p:nvSpPr>
                        <p:cNvPr id="324" name="Line 48"/>
                        <p:cNvSpPr>
                          <a:spLocks noChangeShapeType="1"/>
                        </p:cNvSpPr>
                        <p:nvPr userDrawn="1"/>
                      </p:nvSpPr>
                      <p:spPr bwMode="hidden">
                        <a:xfrm rot="1678521" flipV="1">
                          <a:off x="1960" y="1992"/>
                          <a:ext cx="1530" cy="1443"/>
                        </a:xfrm>
                        <a:prstGeom prst="line">
                          <a:avLst/>
                        </a:prstGeom>
                        <a:noFill/>
                        <a:ln w="9525">
                          <a:solidFill>
                            <a:schemeClr val="accent2"/>
                          </a:solidFill>
                          <a:round/>
                          <a:headEnd/>
                          <a:tailEnd/>
                        </a:ln>
                        <a:effectLst/>
                      </p:spPr>
                      <p:txBody>
                        <a:bodyPr/>
                        <a:lstStyle/>
                        <a:p>
                          <a:pPr>
                            <a:defRPr/>
                          </a:pPr>
                          <a:endParaRPr lang="ru-RU"/>
                        </a:p>
                      </p:txBody>
                    </p:sp>
                    <p:sp>
                      <p:nvSpPr>
                        <p:cNvPr id="325" name="Line 49"/>
                        <p:cNvSpPr>
                          <a:spLocks noChangeShapeType="1"/>
                        </p:cNvSpPr>
                        <p:nvPr userDrawn="1"/>
                      </p:nvSpPr>
                      <p:spPr bwMode="hidden">
                        <a:xfrm rot="1678521" flipV="1">
                          <a:off x="2014" y="1727"/>
                          <a:ext cx="1219" cy="1629"/>
                        </a:xfrm>
                        <a:prstGeom prst="line">
                          <a:avLst/>
                        </a:prstGeom>
                        <a:noFill/>
                        <a:ln w="9525">
                          <a:solidFill>
                            <a:schemeClr val="accent2"/>
                          </a:solidFill>
                          <a:round/>
                          <a:headEnd/>
                          <a:tailEnd/>
                        </a:ln>
                        <a:effectLst/>
                      </p:spPr>
                      <p:txBody>
                        <a:bodyPr/>
                        <a:lstStyle/>
                        <a:p>
                          <a:pPr>
                            <a:defRPr/>
                          </a:pPr>
                          <a:endParaRPr lang="ru-RU"/>
                        </a:p>
                      </p:txBody>
                    </p:sp>
                    <p:sp>
                      <p:nvSpPr>
                        <p:cNvPr id="326" name="Freeform 50"/>
                        <p:cNvSpPr>
                          <a:spLocks/>
                        </p:cNvSpPr>
                        <p:nvPr userDrawn="1"/>
                      </p:nvSpPr>
                      <p:spPr bwMode="hidden">
                        <a:xfrm>
                          <a:off x="0" y="2548"/>
                          <a:ext cx="1542" cy="1768"/>
                        </a:xfrm>
                        <a:custGeom>
                          <a:avLst/>
                          <a:gdLst/>
                          <a:ahLst/>
                          <a:cxnLst>
                            <a:cxn ang="0">
                              <a:pos x="909" y="1264"/>
                            </a:cxn>
                            <a:cxn ang="0">
                              <a:pos x="1058" y="1402"/>
                            </a:cxn>
                            <a:cxn ang="0">
                              <a:pos x="1214" y="1528"/>
                            </a:cxn>
                            <a:cxn ang="0">
                              <a:pos x="1369" y="1654"/>
                            </a:cxn>
                            <a:cxn ang="0">
                              <a:pos x="1531" y="1768"/>
                            </a:cxn>
                            <a:cxn ang="0">
                              <a:pos x="1537" y="1768"/>
                            </a:cxn>
                            <a:cxn ang="0">
                              <a:pos x="1375" y="1654"/>
                            </a:cxn>
                            <a:cxn ang="0">
                              <a:pos x="1220" y="1534"/>
                            </a:cxn>
                            <a:cxn ang="0">
                              <a:pos x="1064" y="1402"/>
                            </a:cxn>
                            <a:cxn ang="0">
                              <a:pos x="915" y="1258"/>
                            </a:cxn>
                            <a:cxn ang="0">
                              <a:pos x="765" y="1115"/>
                            </a:cxn>
                            <a:cxn ang="0">
                              <a:pos x="628" y="959"/>
                            </a:cxn>
                            <a:cxn ang="0">
                              <a:pos x="496" y="803"/>
                            </a:cxn>
                            <a:cxn ang="0">
                              <a:pos x="377" y="647"/>
                            </a:cxn>
                            <a:cxn ang="0">
                              <a:pos x="269" y="485"/>
                            </a:cxn>
                            <a:cxn ang="0">
                              <a:pos x="167" y="323"/>
                            </a:cxn>
                            <a:cxn ang="0">
                              <a:pos x="78" y="161"/>
                            </a:cxn>
                            <a:cxn ang="0">
                              <a:pos x="0" y="0"/>
                            </a:cxn>
                            <a:cxn ang="0">
                              <a:pos x="0" y="12"/>
                            </a:cxn>
                            <a:cxn ang="0">
                              <a:pos x="78" y="173"/>
                            </a:cxn>
                            <a:cxn ang="0">
                              <a:pos x="167" y="335"/>
                            </a:cxn>
                            <a:cxn ang="0">
                              <a:pos x="269" y="491"/>
                            </a:cxn>
                            <a:cxn ang="0">
                              <a:pos x="377" y="653"/>
                            </a:cxn>
                            <a:cxn ang="0">
                              <a:pos x="496" y="809"/>
                            </a:cxn>
                            <a:cxn ang="0">
                              <a:pos x="628" y="965"/>
                            </a:cxn>
                            <a:cxn ang="0">
                              <a:pos x="765" y="1121"/>
                            </a:cxn>
                            <a:cxn ang="0">
                              <a:pos x="909" y="1264"/>
                            </a:cxn>
                            <a:cxn ang="0">
                              <a:pos x="909" y="1264"/>
                            </a:cxn>
                          </a:cxnLst>
                          <a:rect l="0" t="0" r="r" b="b"/>
                          <a:pathLst>
                            <a:path w="1537" h="1768">
                              <a:moveTo>
                                <a:pt x="909" y="1264"/>
                              </a:moveTo>
                              <a:lnTo>
                                <a:pt x="1058" y="1402"/>
                              </a:lnTo>
                              <a:lnTo>
                                <a:pt x="1214" y="1528"/>
                              </a:lnTo>
                              <a:lnTo>
                                <a:pt x="1369" y="1654"/>
                              </a:lnTo>
                              <a:lnTo>
                                <a:pt x="1531" y="1768"/>
                              </a:lnTo>
                              <a:lnTo>
                                <a:pt x="1537" y="1768"/>
                              </a:lnTo>
                              <a:lnTo>
                                <a:pt x="1375" y="1654"/>
                              </a:lnTo>
                              <a:lnTo>
                                <a:pt x="1220" y="1534"/>
                              </a:lnTo>
                              <a:lnTo>
                                <a:pt x="1064" y="1402"/>
                              </a:lnTo>
                              <a:lnTo>
                                <a:pt x="915" y="1258"/>
                              </a:lnTo>
                              <a:lnTo>
                                <a:pt x="765" y="1115"/>
                              </a:lnTo>
                              <a:lnTo>
                                <a:pt x="628" y="959"/>
                              </a:lnTo>
                              <a:lnTo>
                                <a:pt x="496" y="803"/>
                              </a:lnTo>
                              <a:lnTo>
                                <a:pt x="377" y="647"/>
                              </a:lnTo>
                              <a:lnTo>
                                <a:pt x="269" y="485"/>
                              </a:lnTo>
                              <a:lnTo>
                                <a:pt x="167" y="323"/>
                              </a:lnTo>
                              <a:lnTo>
                                <a:pt x="78" y="161"/>
                              </a:lnTo>
                              <a:lnTo>
                                <a:pt x="0" y="0"/>
                              </a:lnTo>
                              <a:lnTo>
                                <a:pt x="0" y="12"/>
                              </a:lnTo>
                              <a:lnTo>
                                <a:pt x="78" y="173"/>
                              </a:lnTo>
                              <a:lnTo>
                                <a:pt x="167" y="335"/>
                              </a:lnTo>
                              <a:lnTo>
                                <a:pt x="269" y="491"/>
                              </a:lnTo>
                              <a:lnTo>
                                <a:pt x="377" y="653"/>
                              </a:lnTo>
                              <a:lnTo>
                                <a:pt x="496" y="809"/>
                              </a:lnTo>
                              <a:lnTo>
                                <a:pt x="628" y="965"/>
                              </a:lnTo>
                              <a:lnTo>
                                <a:pt x="765" y="1121"/>
                              </a:lnTo>
                              <a:lnTo>
                                <a:pt x="909" y="1264"/>
                              </a:lnTo>
                              <a:lnTo>
                                <a:pt x="909" y="1264"/>
                              </a:lnTo>
                              <a:close/>
                            </a:path>
                          </a:pathLst>
                        </a:custGeom>
                        <a:solidFill>
                          <a:schemeClr val="accent2"/>
                        </a:solidFill>
                        <a:ln w="9525">
                          <a:solidFill>
                            <a:schemeClr val="accent2"/>
                          </a:solidFill>
                          <a:round/>
                          <a:headEnd/>
                          <a:tailEnd/>
                        </a:ln>
                      </p:spPr>
                      <p:txBody>
                        <a:bodyPr/>
                        <a:lstStyle/>
                        <a:p>
                          <a:pPr>
                            <a:defRPr/>
                          </a:pPr>
                          <a:endParaRPr lang="ru-RU"/>
                        </a:p>
                      </p:txBody>
                    </p:sp>
                    <p:grpSp>
                      <p:nvGrpSpPr>
                        <p:cNvPr id="327" name="Group 51"/>
                        <p:cNvGrpSpPr>
                          <a:grpSpLocks/>
                        </p:cNvGrpSpPr>
                        <p:nvPr userDrawn="1"/>
                      </p:nvGrpSpPr>
                      <p:grpSpPr bwMode="auto">
                        <a:xfrm>
                          <a:off x="11" y="1801"/>
                          <a:ext cx="3672" cy="2049"/>
                          <a:chOff x="16" y="1805"/>
                          <a:chExt cx="3672" cy="2049"/>
                        </a:xfrm>
                      </p:grpSpPr>
                      <p:sp>
                        <p:nvSpPr>
                          <p:cNvPr id="364" name="Oval 52"/>
                          <p:cNvSpPr>
                            <a:spLocks noChangeArrowheads="1"/>
                          </p:cNvSpPr>
                          <p:nvPr userDrawn="1"/>
                        </p:nvSpPr>
                        <p:spPr bwMode="hidden">
                          <a:xfrm rot="-2819839">
                            <a:off x="1554" y="2861"/>
                            <a:ext cx="161" cy="280"/>
                          </a:xfrm>
                          <a:prstGeom prst="ellipse">
                            <a:avLst/>
                          </a:prstGeom>
                          <a:noFill/>
                          <a:ln w="9525">
                            <a:solidFill>
                              <a:schemeClr val="accent2"/>
                            </a:solidFill>
                            <a:round/>
                            <a:headEnd/>
                            <a:tailEnd/>
                          </a:ln>
                          <a:effectLst/>
                        </p:spPr>
                        <p:txBody>
                          <a:bodyPr wrap="none" anchor="ctr"/>
                          <a:lstStyle/>
                          <a:p>
                            <a:pPr>
                              <a:defRPr/>
                            </a:pPr>
                            <a:endParaRPr lang="ru-RU"/>
                          </a:p>
                        </p:txBody>
                      </p:sp>
                      <p:sp>
                        <p:nvSpPr>
                          <p:cNvPr id="365" name="Oval 53"/>
                          <p:cNvSpPr>
                            <a:spLocks noChangeArrowheads="1"/>
                          </p:cNvSpPr>
                          <p:nvPr userDrawn="1"/>
                        </p:nvSpPr>
                        <p:spPr bwMode="hidden">
                          <a:xfrm rot="-2819839">
                            <a:off x="1490" y="2750"/>
                            <a:ext cx="281" cy="503"/>
                          </a:xfrm>
                          <a:prstGeom prst="ellipse">
                            <a:avLst/>
                          </a:prstGeom>
                          <a:noFill/>
                          <a:ln w="9525">
                            <a:solidFill>
                              <a:schemeClr val="accent2"/>
                            </a:solidFill>
                            <a:round/>
                            <a:headEnd/>
                            <a:tailEnd/>
                          </a:ln>
                          <a:effectLst/>
                        </p:spPr>
                        <p:txBody>
                          <a:bodyPr wrap="none" anchor="ctr"/>
                          <a:lstStyle/>
                          <a:p>
                            <a:pPr>
                              <a:defRPr/>
                            </a:pPr>
                            <a:endParaRPr lang="ru-RU"/>
                          </a:p>
                        </p:txBody>
                      </p:sp>
                      <p:sp>
                        <p:nvSpPr>
                          <p:cNvPr id="366" name="Oval 54"/>
                          <p:cNvSpPr>
                            <a:spLocks noChangeArrowheads="1"/>
                          </p:cNvSpPr>
                          <p:nvPr userDrawn="1"/>
                        </p:nvSpPr>
                        <p:spPr bwMode="hidden">
                          <a:xfrm rot="-2819839">
                            <a:off x="1415" y="2563"/>
                            <a:ext cx="471" cy="813"/>
                          </a:xfrm>
                          <a:prstGeom prst="ellipse">
                            <a:avLst/>
                          </a:prstGeom>
                          <a:noFill/>
                          <a:ln w="9525">
                            <a:solidFill>
                              <a:schemeClr val="accent2"/>
                            </a:solidFill>
                            <a:round/>
                            <a:headEnd/>
                            <a:tailEnd/>
                          </a:ln>
                          <a:effectLst/>
                        </p:spPr>
                        <p:txBody>
                          <a:bodyPr wrap="none" anchor="ctr"/>
                          <a:lstStyle/>
                          <a:p>
                            <a:pPr>
                              <a:defRPr/>
                            </a:pPr>
                            <a:endParaRPr lang="ru-RU"/>
                          </a:p>
                        </p:txBody>
                      </p:sp>
                      <p:sp>
                        <p:nvSpPr>
                          <p:cNvPr id="367" name="Oval 55"/>
                          <p:cNvSpPr>
                            <a:spLocks noChangeArrowheads="1"/>
                          </p:cNvSpPr>
                          <p:nvPr userDrawn="1"/>
                        </p:nvSpPr>
                        <p:spPr bwMode="hidden">
                          <a:xfrm rot="-2819839">
                            <a:off x="1357" y="2400"/>
                            <a:ext cx="623" cy="1129"/>
                          </a:xfrm>
                          <a:prstGeom prst="ellipse">
                            <a:avLst/>
                          </a:prstGeom>
                          <a:noFill/>
                          <a:ln w="9525">
                            <a:solidFill>
                              <a:schemeClr val="accent2"/>
                            </a:solidFill>
                            <a:round/>
                            <a:headEnd/>
                            <a:tailEnd/>
                          </a:ln>
                          <a:effectLst/>
                        </p:spPr>
                        <p:txBody>
                          <a:bodyPr wrap="none" anchor="ctr"/>
                          <a:lstStyle/>
                          <a:p>
                            <a:pPr>
                              <a:defRPr/>
                            </a:pPr>
                            <a:endParaRPr lang="ru-RU"/>
                          </a:p>
                        </p:txBody>
                      </p:sp>
                      <p:sp>
                        <p:nvSpPr>
                          <p:cNvPr id="368" name="Oval 56"/>
                          <p:cNvSpPr>
                            <a:spLocks noChangeArrowheads="1"/>
                          </p:cNvSpPr>
                          <p:nvPr userDrawn="1"/>
                        </p:nvSpPr>
                        <p:spPr bwMode="hidden">
                          <a:xfrm rot="-2819839">
                            <a:off x="1295" y="2200"/>
                            <a:ext cx="786" cy="1467"/>
                          </a:xfrm>
                          <a:prstGeom prst="ellipse">
                            <a:avLst/>
                          </a:prstGeom>
                          <a:noFill/>
                          <a:ln w="9525">
                            <a:solidFill>
                              <a:schemeClr val="accent2"/>
                            </a:solidFill>
                            <a:round/>
                            <a:headEnd/>
                            <a:tailEnd/>
                          </a:ln>
                          <a:effectLst/>
                        </p:spPr>
                        <p:txBody>
                          <a:bodyPr wrap="none" anchor="ctr"/>
                          <a:lstStyle/>
                          <a:p>
                            <a:pPr>
                              <a:defRPr/>
                            </a:pPr>
                            <a:endParaRPr lang="ru-RU"/>
                          </a:p>
                        </p:txBody>
                      </p:sp>
                      <p:sp>
                        <p:nvSpPr>
                          <p:cNvPr id="369" name="Oval 57"/>
                          <p:cNvSpPr>
                            <a:spLocks noChangeArrowheads="1"/>
                          </p:cNvSpPr>
                          <p:nvPr userDrawn="1"/>
                        </p:nvSpPr>
                        <p:spPr bwMode="hidden">
                          <a:xfrm rot="-2819839">
                            <a:off x="1238" y="2040"/>
                            <a:ext cx="972" cy="1779"/>
                          </a:xfrm>
                          <a:prstGeom prst="ellipse">
                            <a:avLst/>
                          </a:prstGeom>
                          <a:noFill/>
                          <a:ln w="9525">
                            <a:solidFill>
                              <a:schemeClr val="accent2"/>
                            </a:solidFill>
                            <a:round/>
                            <a:headEnd/>
                            <a:tailEnd/>
                          </a:ln>
                          <a:effectLst/>
                        </p:spPr>
                        <p:txBody>
                          <a:bodyPr wrap="none" anchor="ctr"/>
                          <a:lstStyle/>
                          <a:p>
                            <a:pPr>
                              <a:defRPr/>
                            </a:pPr>
                            <a:endParaRPr lang="ru-RU"/>
                          </a:p>
                        </p:txBody>
                      </p:sp>
                      <p:sp>
                        <p:nvSpPr>
                          <p:cNvPr id="370" name="Oval 58"/>
                          <p:cNvSpPr>
                            <a:spLocks noChangeArrowheads="1"/>
                          </p:cNvSpPr>
                          <p:nvPr userDrawn="1"/>
                        </p:nvSpPr>
                        <p:spPr bwMode="hidden">
                          <a:xfrm rot="-2819839">
                            <a:off x="1166" y="1857"/>
                            <a:ext cx="1167" cy="2094"/>
                          </a:xfrm>
                          <a:prstGeom prst="ellipse">
                            <a:avLst/>
                          </a:prstGeom>
                          <a:noFill/>
                          <a:ln w="9525">
                            <a:solidFill>
                              <a:schemeClr val="accent2"/>
                            </a:solidFill>
                            <a:round/>
                            <a:headEnd/>
                            <a:tailEnd/>
                          </a:ln>
                          <a:effectLst/>
                        </p:spPr>
                        <p:txBody>
                          <a:bodyPr wrap="none" anchor="ctr"/>
                          <a:lstStyle/>
                          <a:p>
                            <a:pPr>
                              <a:defRPr/>
                            </a:pPr>
                            <a:endParaRPr lang="ru-RU"/>
                          </a:p>
                        </p:txBody>
                      </p:sp>
                      <p:sp>
                        <p:nvSpPr>
                          <p:cNvPr id="371" name="Oval 59"/>
                          <p:cNvSpPr>
                            <a:spLocks noChangeArrowheads="1"/>
                          </p:cNvSpPr>
                          <p:nvPr userDrawn="1"/>
                        </p:nvSpPr>
                        <p:spPr bwMode="hidden">
                          <a:xfrm rot="-2819839">
                            <a:off x="1085" y="1698"/>
                            <a:ext cx="1346" cy="2398"/>
                          </a:xfrm>
                          <a:prstGeom prst="ellipse">
                            <a:avLst/>
                          </a:prstGeom>
                          <a:noFill/>
                          <a:ln w="9525">
                            <a:solidFill>
                              <a:schemeClr val="accent2"/>
                            </a:solidFill>
                            <a:round/>
                            <a:headEnd/>
                            <a:tailEnd/>
                          </a:ln>
                          <a:effectLst/>
                        </p:spPr>
                        <p:txBody>
                          <a:bodyPr wrap="none" anchor="ctr"/>
                          <a:lstStyle/>
                          <a:p>
                            <a:pPr>
                              <a:defRPr/>
                            </a:pPr>
                            <a:endParaRPr lang="ru-RU"/>
                          </a:p>
                        </p:txBody>
                      </p:sp>
                      <p:sp>
                        <p:nvSpPr>
                          <p:cNvPr id="372" name="Oval 60"/>
                          <p:cNvSpPr>
                            <a:spLocks noChangeArrowheads="1"/>
                          </p:cNvSpPr>
                          <p:nvPr userDrawn="1"/>
                        </p:nvSpPr>
                        <p:spPr bwMode="hidden">
                          <a:xfrm rot="-2819839">
                            <a:off x="1008" y="1528"/>
                            <a:ext cx="1563" cy="2696"/>
                          </a:xfrm>
                          <a:prstGeom prst="ellipse">
                            <a:avLst/>
                          </a:prstGeom>
                          <a:noFill/>
                          <a:ln w="9525">
                            <a:solidFill>
                              <a:schemeClr val="accent2"/>
                            </a:solidFill>
                            <a:round/>
                            <a:headEnd/>
                            <a:tailEnd/>
                          </a:ln>
                          <a:effectLst/>
                        </p:spPr>
                        <p:txBody>
                          <a:bodyPr wrap="none" anchor="ctr"/>
                          <a:lstStyle/>
                          <a:p>
                            <a:pPr>
                              <a:defRPr/>
                            </a:pPr>
                            <a:endParaRPr lang="ru-RU"/>
                          </a:p>
                        </p:txBody>
                      </p:sp>
                      <p:sp>
                        <p:nvSpPr>
                          <p:cNvPr id="373" name="Oval 61"/>
                          <p:cNvSpPr>
                            <a:spLocks noChangeArrowheads="1"/>
                          </p:cNvSpPr>
                          <p:nvPr userDrawn="1"/>
                        </p:nvSpPr>
                        <p:spPr bwMode="hidden">
                          <a:xfrm rot="-2819839">
                            <a:off x="939" y="1349"/>
                            <a:ext cx="1711" cy="3016"/>
                          </a:xfrm>
                          <a:prstGeom prst="ellipse">
                            <a:avLst/>
                          </a:prstGeom>
                          <a:noFill/>
                          <a:ln w="9525">
                            <a:solidFill>
                              <a:schemeClr val="accent2"/>
                            </a:solidFill>
                            <a:round/>
                            <a:headEnd/>
                            <a:tailEnd/>
                          </a:ln>
                          <a:effectLst/>
                        </p:spPr>
                        <p:txBody>
                          <a:bodyPr wrap="none" anchor="ctr"/>
                          <a:lstStyle/>
                          <a:p>
                            <a:pPr>
                              <a:defRPr/>
                            </a:pPr>
                            <a:endParaRPr lang="ru-RU"/>
                          </a:p>
                        </p:txBody>
                      </p:sp>
                      <p:sp>
                        <p:nvSpPr>
                          <p:cNvPr id="374" name="Oval 62"/>
                          <p:cNvSpPr>
                            <a:spLocks noChangeArrowheads="1"/>
                          </p:cNvSpPr>
                          <p:nvPr userDrawn="1"/>
                        </p:nvSpPr>
                        <p:spPr bwMode="hidden">
                          <a:xfrm rot="-2865139">
                            <a:off x="877" y="1187"/>
                            <a:ext cx="1880" cy="3345"/>
                          </a:xfrm>
                          <a:prstGeom prst="ellipse">
                            <a:avLst/>
                          </a:prstGeom>
                          <a:noFill/>
                          <a:ln w="9525">
                            <a:solidFill>
                              <a:schemeClr val="accent2"/>
                            </a:solidFill>
                            <a:round/>
                            <a:headEnd/>
                            <a:tailEnd/>
                          </a:ln>
                          <a:effectLst/>
                        </p:spPr>
                        <p:txBody>
                          <a:bodyPr wrap="none" anchor="ctr"/>
                          <a:lstStyle/>
                          <a:p>
                            <a:pPr>
                              <a:defRPr/>
                            </a:pPr>
                            <a:endParaRPr lang="ru-RU"/>
                          </a:p>
                        </p:txBody>
                      </p:sp>
                      <p:sp>
                        <p:nvSpPr>
                          <p:cNvPr id="375" name="Oval 63"/>
                          <p:cNvSpPr>
                            <a:spLocks noChangeArrowheads="1"/>
                          </p:cNvSpPr>
                          <p:nvPr userDrawn="1"/>
                        </p:nvSpPr>
                        <p:spPr bwMode="hidden">
                          <a:xfrm rot="-2780025">
                            <a:off x="827" y="994"/>
                            <a:ext cx="2049" cy="3672"/>
                          </a:xfrm>
                          <a:prstGeom prst="ellipse">
                            <a:avLst/>
                          </a:prstGeom>
                          <a:noFill/>
                          <a:ln w="9525">
                            <a:solidFill>
                              <a:schemeClr val="accent2"/>
                            </a:solidFill>
                            <a:round/>
                            <a:headEnd/>
                            <a:tailEnd/>
                          </a:ln>
                          <a:effectLst/>
                        </p:spPr>
                        <p:txBody>
                          <a:bodyPr wrap="none" anchor="ctr"/>
                          <a:lstStyle/>
                          <a:p>
                            <a:pPr>
                              <a:defRPr/>
                            </a:pPr>
                            <a:endParaRPr lang="ru-RU"/>
                          </a:p>
                        </p:txBody>
                      </p:sp>
                    </p:grpSp>
                    <p:sp>
                      <p:nvSpPr>
                        <p:cNvPr id="328" name="Line 64"/>
                        <p:cNvSpPr>
                          <a:spLocks noChangeShapeType="1"/>
                        </p:cNvSpPr>
                        <p:nvPr userDrawn="1"/>
                      </p:nvSpPr>
                      <p:spPr bwMode="hidden">
                        <a:xfrm flipV="1">
                          <a:off x="1656" y="1164"/>
                          <a:ext cx="831" cy="1770"/>
                        </a:xfrm>
                        <a:prstGeom prst="line">
                          <a:avLst/>
                        </a:prstGeom>
                        <a:noFill/>
                        <a:ln w="9525">
                          <a:solidFill>
                            <a:schemeClr val="accent2"/>
                          </a:solidFill>
                          <a:round/>
                          <a:headEnd/>
                          <a:tailEnd/>
                        </a:ln>
                        <a:effectLst/>
                      </p:spPr>
                      <p:txBody>
                        <a:bodyPr/>
                        <a:lstStyle/>
                        <a:p>
                          <a:pPr>
                            <a:defRPr/>
                          </a:pPr>
                          <a:endParaRPr lang="ru-RU"/>
                        </a:p>
                      </p:txBody>
                    </p:sp>
                    <p:sp>
                      <p:nvSpPr>
                        <p:cNvPr id="329" name="Line 65"/>
                        <p:cNvSpPr>
                          <a:spLocks noChangeShapeType="1"/>
                        </p:cNvSpPr>
                        <p:nvPr userDrawn="1"/>
                      </p:nvSpPr>
                      <p:spPr bwMode="hidden">
                        <a:xfrm rot="615780" flipV="1">
                          <a:off x="1811" y="1299"/>
                          <a:ext cx="819" cy="1726"/>
                        </a:xfrm>
                        <a:prstGeom prst="line">
                          <a:avLst/>
                        </a:prstGeom>
                        <a:noFill/>
                        <a:ln w="9525">
                          <a:solidFill>
                            <a:schemeClr val="accent2"/>
                          </a:solidFill>
                          <a:round/>
                          <a:headEnd/>
                          <a:tailEnd/>
                        </a:ln>
                        <a:effectLst/>
                      </p:spPr>
                      <p:txBody>
                        <a:bodyPr/>
                        <a:lstStyle/>
                        <a:p>
                          <a:pPr>
                            <a:defRPr/>
                          </a:pPr>
                          <a:endParaRPr lang="ru-RU"/>
                        </a:p>
                      </p:txBody>
                    </p:sp>
                    <p:sp>
                      <p:nvSpPr>
                        <p:cNvPr id="330" name="Line 66"/>
                        <p:cNvSpPr>
                          <a:spLocks noChangeShapeType="1"/>
                        </p:cNvSpPr>
                        <p:nvPr userDrawn="1"/>
                      </p:nvSpPr>
                      <p:spPr bwMode="hidden">
                        <a:xfrm rot="1139441" flipV="1">
                          <a:off x="1963" y="1148"/>
                          <a:ext cx="383" cy="1895"/>
                        </a:xfrm>
                        <a:prstGeom prst="line">
                          <a:avLst/>
                        </a:prstGeom>
                        <a:noFill/>
                        <a:ln w="9525">
                          <a:solidFill>
                            <a:schemeClr val="accent2"/>
                          </a:solidFill>
                          <a:round/>
                          <a:headEnd/>
                          <a:tailEnd/>
                        </a:ln>
                        <a:effectLst/>
                      </p:spPr>
                      <p:txBody>
                        <a:bodyPr/>
                        <a:lstStyle/>
                        <a:p>
                          <a:pPr>
                            <a:defRPr/>
                          </a:pPr>
                          <a:endParaRPr lang="ru-RU"/>
                        </a:p>
                      </p:txBody>
                    </p:sp>
                    <p:sp>
                      <p:nvSpPr>
                        <p:cNvPr id="331" name="Line 67"/>
                        <p:cNvSpPr>
                          <a:spLocks noChangeShapeType="1"/>
                        </p:cNvSpPr>
                        <p:nvPr userDrawn="1"/>
                      </p:nvSpPr>
                      <p:spPr bwMode="hidden">
                        <a:xfrm rot="1061104" flipV="1">
                          <a:off x="1921" y="1332"/>
                          <a:ext cx="744" cy="1766"/>
                        </a:xfrm>
                        <a:prstGeom prst="line">
                          <a:avLst/>
                        </a:prstGeom>
                        <a:noFill/>
                        <a:ln w="9525">
                          <a:solidFill>
                            <a:schemeClr val="accent2"/>
                          </a:solidFill>
                          <a:round/>
                          <a:headEnd/>
                          <a:tailEnd/>
                        </a:ln>
                        <a:effectLst/>
                      </p:spPr>
                      <p:txBody>
                        <a:bodyPr/>
                        <a:lstStyle/>
                        <a:p>
                          <a:pPr>
                            <a:defRPr/>
                          </a:pPr>
                          <a:endParaRPr lang="ru-RU"/>
                        </a:p>
                      </p:txBody>
                    </p:sp>
                    <p:sp>
                      <p:nvSpPr>
                        <p:cNvPr id="332" name="Line 68"/>
                        <p:cNvSpPr>
                          <a:spLocks noChangeShapeType="1"/>
                        </p:cNvSpPr>
                        <p:nvPr userDrawn="1"/>
                      </p:nvSpPr>
                      <p:spPr bwMode="hidden">
                        <a:xfrm rot="2202167" flipV="1">
                          <a:off x="2217" y="1314"/>
                          <a:ext cx="311" cy="1917"/>
                        </a:xfrm>
                        <a:prstGeom prst="line">
                          <a:avLst/>
                        </a:prstGeom>
                        <a:noFill/>
                        <a:ln w="9525">
                          <a:solidFill>
                            <a:schemeClr val="accent2"/>
                          </a:solidFill>
                          <a:round/>
                          <a:headEnd/>
                          <a:tailEnd/>
                        </a:ln>
                        <a:effectLst/>
                      </p:spPr>
                      <p:txBody>
                        <a:bodyPr/>
                        <a:lstStyle/>
                        <a:p>
                          <a:pPr>
                            <a:defRPr/>
                          </a:pPr>
                          <a:endParaRPr lang="ru-RU"/>
                        </a:p>
                      </p:txBody>
                    </p:sp>
                    <p:sp>
                      <p:nvSpPr>
                        <p:cNvPr id="333" name="Line 69"/>
                        <p:cNvSpPr>
                          <a:spLocks noChangeShapeType="1"/>
                        </p:cNvSpPr>
                        <p:nvPr userDrawn="1"/>
                      </p:nvSpPr>
                      <p:spPr bwMode="hidden">
                        <a:xfrm rot="1678521" flipV="1">
                          <a:off x="2039" y="1549"/>
                          <a:ext cx="895" cy="1722"/>
                        </a:xfrm>
                        <a:prstGeom prst="line">
                          <a:avLst/>
                        </a:prstGeom>
                        <a:noFill/>
                        <a:ln w="9525">
                          <a:solidFill>
                            <a:schemeClr val="accent2"/>
                          </a:solidFill>
                          <a:round/>
                          <a:headEnd/>
                          <a:tailEnd/>
                        </a:ln>
                        <a:effectLst/>
                      </p:spPr>
                      <p:txBody>
                        <a:bodyPr/>
                        <a:lstStyle/>
                        <a:p>
                          <a:pPr>
                            <a:defRPr/>
                          </a:pPr>
                          <a:endParaRPr lang="ru-RU"/>
                        </a:p>
                      </p:txBody>
                    </p:sp>
                    <p:sp>
                      <p:nvSpPr>
                        <p:cNvPr id="334" name="Line 70"/>
                        <p:cNvSpPr>
                          <a:spLocks noChangeShapeType="1"/>
                        </p:cNvSpPr>
                        <p:nvPr userDrawn="1"/>
                      </p:nvSpPr>
                      <p:spPr bwMode="hidden">
                        <a:xfrm rot="1678521" flipV="1">
                          <a:off x="2024" y="1649"/>
                          <a:ext cx="1049" cy="1661"/>
                        </a:xfrm>
                        <a:prstGeom prst="line">
                          <a:avLst/>
                        </a:prstGeom>
                        <a:noFill/>
                        <a:ln w="9525">
                          <a:solidFill>
                            <a:schemeClr val="accent2"/>
                          </a:solidFill>
                          <a:round/>
                          <a:headEnd/>
                          <a:tailEnd/>
                        </a:ln>
                        <a:effectLst/>
                      </p:spPr>
                      <p:txBody>
                        <a:bodyPr/>
                        <a:lstStyle/>
                        <a:p>
                          <a:pPr>
                            <a:defRPr/>
                          </a:pPr>
                          <a:endParaRPr lang="ru-RU"/>
                        </a:p>
                      </p:txBody>
                    </p:sp>
                    <p:sp>
                      <p:nvSpPr>
                        <p:cNvPr id="335" name="Line 71"/>
                        <p:cNvSpPr>
                          <a:spLocks noChangeShapeType="1"/>
                        </p:cNvSpPr>
                        <p:nvPr userDrawn="1"/>
                      </p:nvSpPr>
                      <p:spPr bwMode="hidden">
                        <a:xfrm rot="1678521" flipV="1">
                          <a:off x="1985" y="1876"/>
                          <a:ext cx="1357" cy="1516"/>
                        </a:xfrm>
                        <a:prstGeom prst="line">
                          <a:avLst/>
                        </a:prstGeom>
                        <a:noFill/>
                        <a:ln w="9525">
                          <a:solidFill>
                            <a:schemeClr val="accent2"/>
                          </a:solidFill>
                          <a:round/>
                          <a:headEnd/>
                          <a:tailEnd/>
                        </a:ln>
                        <a:effectLst/>
                      </p:spPr>
                      <p:txBody>
                        <a:bodyPr/>
                        <a:lstStyle/>
                        <a:p>
                          <a:pPr>
                            <a:defRPr/>
                          </a:pPr>
                          <a:endParaRPr lang="ru-RU"/>
                        </a:p>
                      </p:txBody>
                    </p:sp>
                    <p:sp>
                      <p:nvSpPr>
                        <p:cNvPr id="336" name="Line 72"/>
                        <p:cNvSpPr>
                          <a:spLocks noChangeShapeType="1"/>
                        </p:cNvSpPr>
                        <p:nvPr userDrawn="1"/>
                      </p:nvSpPr>
                      <p:spPr bwMode="hidden">
                        <a:xfrm rot="1678521" flipV="1">
                          <a:off x="1936" y="2115"/>
                          <a:ext cx="1686" cy="1356"/>
                        </a:xfrm>
                        <a:prstGeom prst="line">
                          <a:avLst/>
                        </a:prstGeom>
                        <a:noFill/>
                        <a:ln w="9525">
                          <a:solidFill>
                            <a:schemeClr val="accent2"/>
                          </a:solidFill>
                          <a:round/>
                          <a:headEnd/>
                          <a:tailEnd/>
                        </a:ln>
                        <a:effectLst/>
                      </p:spPr>
                      <p:txBody>
                        <a:bodyPr/>
                        <a:lstStyle/>
                        <a:p>
                          <a:pPr>
                            <a:defRPr/>
                          </a:pPr>
                          <a:endParaRPr lang="ru-RU"/>
                        </a:p>
                      </p:txBody>
                    </p:sp>
                    <p:sp>
                      <p:nvSpPr>
                        <p:cNvPr id="337" name="Line 73"/>
                        <p:cNvSpPr>
                          <a:spLocks noChangeShapeType="1"/>
                        </p:cNvSpPr>
                        <p:nvPr userDrawn="1"/>
                      </p:nvSpPr>
                      <p:spPr bwMode="hidden">
                        <a:xfrm rot="1678521" flipV="1">
                          <a:off x="1897" y="2287"/>
                          <a:ext cx="1880" cy="1225"/>
                        </a:xfrm>
                        <a:prstGeom prst="line">
                          <a:avLst/>
                        </a:prstGeom>
                        <a:noFill/>
                        <a:ln w="9525">
                          <a:solidFill>
                            <a:schemeClr val="accent2"/>
                          </a:solidFill>
                          <a:round/>
                          <a:headEnd/>
                          <a:tailEnd/>
                        </a:ln>
                        <a:effectLst/>
                      </p:spPr>
                      <p:txBody>
                        <a:bodyPr/>
                        <a:lstStyle/>
                        <a:p>
                          <a:pPr>
                            <a:defRPr/>
                          </a:pPr>
                          <a:endParaRPr lang="ru-RU"/>
                        </a:p>
                      </p:txBody>
                    </p:sp>
                    <p:sp>
                      <p:nvSpPr>
                        <p:cNvPr id="338" name="Line 74"/>
                        <p:cNvSpPr>
                          <a:spLocks noChangeShapeType="1"/>
                        </p:cNvSpPr>
                        <p:nvPr userDrawn="1"/>
                      </p:nvSpPr>
                      <p:spPr bwMode="hidden">
                        <a:xfrm rot="1678521" flipV="1">
                          <a:off x="1855" y="2458"/>
                          <a:ext cx="2060" cy="1096"/>
                        </a:xfrm>
                        <a:prstGeom prst="line">
                          <a:avLst/>
                        </a:prstGeom>
                        <a:noFill/>
                        <a:ln w="9525">
                          <a:solidFill>
                            <a:schemeClr val="accent2"/>
                          </a:solidFill>
                          <a:round/>
                          <a:headEnd/>
                          <a:tailEnd/>
                        </a:ln>
                        <a:effectLst/>
                      </p:spPr>
                      <p:txBody>
                        <a:bodyPr/>
                        <a:lstStyle/>
                        <a:p>
                          <a:pPr>
                            <a:defRPr/>
                          </a:pPr>
                          <a:endParaRPr lang="ru-RU"/>
                        </a:p>
                      </p:txBody>
                    </p:sp>
                    <p:sp>
                      <p:nvSpPr>
                        <p:cNvPr id="339" name="Line 75"/>
                        <p:cNvSpPr>
                          <a:spLocks noChangeShapeType="1"/>
                        </p:cNvSpPr>
                        <p:nvPr userDrawn="1"/>
                      </p:nvSpPr>
                      <p:spPr bwMode="hidden">
                        <a:xfrm rot="1678521" flipV="1">
                          <a:off x="1823" y="2640"/>
                          <a:ext cx="2224" cy="956"/>
                        </a:xfrm>
                        <a:prstGeom prst="line">
                          <a:avLst/>
                        </a:prstGeom>
                        <a:noFill/>
                        <a:ln w="9525">
                          <a:solidFill>
                            <a:schemeClr val="accent2"/>
                          </a:solidFill>
                          <a:round/>
                          <a:headEnd/>
                          <a:tailEnd/>
                        </a:ln>
                        <a:effectLst/>
                      </p:spPr>
                      <p:txBody>
                        <a:bodyPr/>
                        <a:lstStyle/>
                        <a:p>
                          <a:pPr>
                            <a:defRPr/>
                          </a:pPr>
                          <a:endParaRPr lang="ru-RU"/>
                        </a:p>
                      </p:txBody>
                    </p:sp>
                    <p:sp>
                      <p:nvSpPr>
                        <p:cNvPr id="340" name="Line 76"/>
                        <p:cNvSpPr>
                          <a:spLocks noChangeShapeType="1"/>
                        </p:cNvSpPr>
                        <p:nvPr userDrawn="1"/>
                      </p:nvSpPr>
                      <p:spPr bwMode="hidden">
                        <a:xfrm rot="1678521" flipV="1">
                          <a:off x="1737" y="3059"/>
                          <a:ext cx="2520" cy="614"/>
                        </a:xfrm>
                        <a:prstGeom prst="line">
                          <a:avLst/>
                        </a:prstGeom>
                        <a:noFill/>
                        <a:ln w="9525">
                          <a:solidFill>
                            <a:schemeClr val="accent2"/>
                          </a:solidFill>
                          <a:round/>
                          <a:headEnd/>
                          <a:tailEnd/>
                        </a:ln>
                        <a:effectLst/>
                      </p:spPr>
                      <p:txBody>
                        <a:bodyPr/>
                        <a:lstStyle/>
                        <a:p>
                          <a:pPr>
                            <a:defRPr/>
                          </a:pPr>
                          <a:endParaRPr lang="ru-RU"/>
                        </a:p>
                      </p:txBody>
                    </p:sp>
                    <p:sp>
                      <p:nvSpPr>
                        <p:cNvPr id="341" name="Line 77"/>
                        <p:cNvSpPr>
                          <a:spLocks noChangeShapeType="1"/>
                        </p:cNvSpPr>
                        <p:nvPr userDrawn="1"/>
                      </p:nvSpPr>
                      <p:spPr bwMode="hidden">
                        <a:xfrm rot="1678521">
                          <a:off x="1324" y="3150"/>
                          <a:ext cx="472" cy="1120"/>
                        </a:xfrm>
                        <a:prstGeom prst="line">
                          <a:avLst/>
                        </a:prstGeom>
                        <a:noFill/>
                        <a:ln w="9525">
                          <a:solidFill>
                            <a:schemeClr val="accent2"/>
                          </a:solidFill>
                          <a:round/>
                          <a:headEnd/>
                          <a:tailEnd/>
                        </a:ln>
                        <a:effectLst/>
                      </p:spPr>
                      <p:txBody>
                        <a:bodyPr/>
                        <a:lstStyle/>
                        <a:p>
                          <a:pPr>
                            <a:defRPr/>
                          </a:pPr>
                          <a:endParaRPr lang="ru-RU"/>
                        </a:p>
                      </p:txBody>
                    </p:sp>
                    <p:sp>
                      <p:nvSpPr>
                        <p:cNvPr id="342" name="Line 78"/>
                        <p:cNvSpPr>
                          <a:spLocks noChangeShapeType="1"/>
                        </p:cNvSpPr>
                        <p:nvPr userDrawn="1"/>
                      </p:nvSpPr>
                      <p:spPr bwMode="hidden">
                        <a:xfrm rot="1678521" flipH="1">
                          <a:off x="1121" y="2961"/>
                          <a:ext cx="220" cy="1012"/>
                        </a:xfrm>
                        <a:prstGeom prst="line">
                          <a:avLst/>
                        </a:prstGeom>
                        <a:noFill/>
                        <a:ln w="9525">
                          <a:solidFill>
                            <a:schemeClr val="accent2"/>
                          </a:solidFill>
                          <a:round/>
                          <a:headEnd/>
                          <a:tailEnd/>
                        </a:ln>
                        <a:effectLst/>
                      </p:spPr>
                      <p:txBody>
                        <a:bodyPr/>
                        <a:lstStyle/>
                        <a:p>
                          <a:pPr>
                            <a:defRPr/>
                          </a:pPr>
                          <a:endParaRPr lang="ru-RU"/>
                        </a:p>
                      </p:txBody>
                    </p:sp>
                    <p:sp>
                      <p:nvSpPr>
                        <p:cNvPr id="343" name="Line 79"/>
                        <p:cNvSpPr>
                          <a:spLocks noChangeShapeType="1"/>
                        </p:cNvSpPr>
                        <p:nvPr userDrawn="1"/>
                      </p:nvSpPr>
                      <p:spPr bwMode="hidden">
                        <a:xfrm rot="1678521" flipH="1">
                          <a:off x="1041" y="2935"/>
                          <a:ext cx="304" cy="990"/>
                        </a:xfrm>
                        <a:prstGeom prst="line">
                          <a:avLst/>
                        </a:prstGeom>
                        <a:noFill/>
                        <a:ln w="9525">
                          <a:solidFill>
                            <a:schemeClr val="accent2"/>
                          </a:solidFill>
                          <a:round/>
                          <a:headEnd/>
                          <a:tailEnd/>
                        </a:ln>
                        <a:effectLst/>
                      </p:spPr>
                      <p:txBody>
                        <a:bodyPr/>
                        <a:lstStyle/>
                        <a:p>
                          <a:pPr>
                            <a:defRPr/>
                          </a:pPr>
                          <a:endParaRPr lang="ru-RU"/>
                        </a:p>
                      </p:txBody>
                    </p:sp>
                    <p:sp>
                      <p:nvSpPr>
                        <p:cNvPr id="344" name="Line 80"/>
                        <p:cNvSpPr>
                          <a:spLocks noChangeShapeType="1"/>
                        </p:cNvSpPr>
                        <p:nvPr userDrawn="1"/>
                      </p:nvSpPr>
                      <p:spPr bwMode="hidden">
                        <a:xfrm rot="1678521" flipH="1">
                          <a:off x="957" y="2910"/>
                          <a:ext cx="394" cy="971"/>
                        </a:xfrm>
                        <a:prstGeom prst="line">
                          <a:avLst/>
                        </a:prstGeom>
                        <a:noFill/>
                        <a:ln w="9525">
                          <a:solidFill>
                            <a:schemeClr val="accent2"/>
                          </a:solidFill>
                          <a:round/>
                          <a:headEnd/>
                          <a:tailEnd/>
                        </a:ln>
                        <a:effectLst/>
                      </p:spPr>
                      <p:txBody>
                        <a:bodyPr/>
                        <a:lstStyle/>
                        <a:p>
                          <a:pPr>
                            <a:defRPr/>
                          </a:pPr>
                          <a:endParaRPr lang="ru-RU"/>
                        </a:p>
                      </p:txBody>
                    </p:sp>
                    <p:sp>
                      <p:nvSpPr>
                        <p:cNvPr id="345" name="Line 81"/>
                        <p:cNvSpPr>
                          <a:spLocks noChangeShapeType="1"/>
                        </p:cNvSpPr>
                        <p:nvPr userDrawn="1"/>
                      </p:nvSpPr>
                      <p:spPr bwMode="hidden">
                        <a:xfrm rot="1678521" flipH="1">
                          <a:off x="880" y="2885"/>
                          <a:ext cx="478" cy="943"/>
                        </a:xfrm>
                        <a:prstGeom prst="line">
                          <a:avLst/>
                        </a:prstGeom>
                        <a:noFill/>
                        <a:ln w="9525">
                          <a:solidFill>
                            <a:schemeClr val="accent2"/>
                          </a:solidFill>
                          <a:round/>
                          <a:headEnd/>
                          <a:tailEnd/>
                        </a:ln>
                        <a:effectLst/>
                      </p:spPr>
                      <p:txBody>
                        <a:bodyPr/>
                        <a:lstStyle/>
                        <a:p>
                          <a:pPr>
                            <a:defRPr/>
                          </a:pPr>
                          <a:endParaRPr lang="ru-RU"/>
                        </a:p>
                      </p:txBody>
                    </p:sp>
                    <p:sp>
                      <p:nvSpPr>
                        <p:cNvPr id="346" name="Line 82"/>
                        <p:cNvSpPr>
                          <a:spLocks noChangeShapeType="1"/>
                        </p:cNvSpPr>
                        <p:nvPr userDrawn="1"/>
                      </p:nvSpPr>
                      <p:spPr bwMode="hidden">
                        <a:xfrm rot="1678521" flipH="1">
                          <a:off x="801" y="2863"/>
                          <a:ext cx="561" cy="910"/>
                        </a:xfrm>
                        <a:prstGeom prst="line">
                          <a:avLst/>
                        </a:prstGeom>
                        <a:noFill/>
                        <a:ln w="9525">
                          <a:solidFill>
                            <a:schemeClr val="accent2"/>
                          </a:solidFill>
                          <a:round/>
                          <a:headEnd/>
                          <a:tailEnd/>
                        </a:ln>
                        <a:effectLst/>
                      </p:spPr>
                      <p:txBody>
                        <a:bodyPr/>
                        <a:lstStyle/>
                        <a:p>
                          <a:pPr>
                            <a:defRPr/>
                          </a:pPr>
                          <a:endParaRPr lang="ru-RU"/>
                        </a:p>
                      </p:txBody>
                    </p:sp>
                    <p:sp>
                      <p:nvSpPr>
                        <p:cNvPr id="347" name="Line 83"/>
                        <p:cNvSpPr>
                          <a:spLocks noChangeShapeType="1"/>
                        </p:cNvSpPr>
                        <p:nvPr userDrawn="1"/>
                      </p:nvSpPr>
                      <p:spPr bwMode="hidden">
                        <a:xfrm rot="1678521" flipH="1">
                          <a:off x="717" y="2836"/>
                          <a:ext cx="656" cy="878"/>
                        </a:xfrm>
                        <a:prstGeom prst="line">
                          <a:avLst/>
                        </a:prstGeom>
                        <a:noFill/>
                        <a:ln w="9525">
                          <a:solidFill>
                            <a:schemeClr val="accent2"/>
                          </a:solidFill>
                          <a:round/>
                          <a:headEnd/>
                          <a:tailEnd/>
                        </a:ln>
                        <a:effectLst/>
                      </p:spPr>
                      <p:txBody>
                        <a:bodyPr/>
                        <a:lstStyle/>
                        <a:p>
                          <a:pPr>
                            <a:defRPr/>
                          </a:pPr>
                          <a:endParaRPr lang="ru-RU"/>
                        </a:p>
                      </p:txBody>
                    </p:sp>
                    <p:sp>
                      <p:nvSpPr>
                        <p:cNvPr id="348" name="Line 84"/>
                        <p:cNvSpPr>
                          <a:spLocks noChangeShapeType="1"/>
                        </p:cNvSpPr>
                        <p:nvPr userDrawn="1"/>
                      </p:nvSpPr>
                      <p:spPr bwMode="hidden">
                        <a:xfrm rot="1678521" flipH="1">
                          <a:off x="631" y="2810"/>
                          <a:ext cx="752" cy="842"/>
                        </a:xfrm>
                        <a:prstGeom prst="line">
                          <a:avLst/>
                        </a:prstGeom>
                        <a:noFill/>
                        <a:ln w="9525">
                          <a:solidFill>
                            <a:schemeClr val="accent2"/>
                          </a:solidFill>
                          <a:round/>
                          <a:headEnd/>
                          <a:tailEnd/>
                        </a:ln>
                        <a:effectLst/>
                      </p:spPr>
                      <p:txBody>
                        <a:bodyPr/>
                        <a:lstStyle/>
                        <a:p>
                          <a:pPr>
                            <a:defRPr/>
                          </a:pPr>
                          <a:endParaRPr lang="ru-RU"/>
                        </a:p>
                      </p:txBody>
                    </p:sp>
                    <p:sp>
                      <p:nvSpPr>
                        <p:cNvPr id="349" name="Line 85"/>
                        <p:cNvSpPr>
                          <a:spLocks noChangeShapeType="1"/>
                        </p:cNvSpPr>
                        <p:nvPr userDrawn="1"/>
                      </p:nvSpPr>
                      <p:spPr bwMode="hidden">
                        <a:xfrm rot="1678521" flipH="1">
                          <a:off x="462" y="2758"/>
                          <a:ext cx="946" cy="751"/>
                        </a:xfrm>
                        <a:prstGeom prst="line">
                          <a:avLst/>
                        </a:prstGeom>
                        <a:noFill/>
                        <a:ln w="9525">
                          <a:solidFill>
                            <a:schemeClr val="accent2"/>
                          </a:solidFill>
                          <a:round/>
                          <a:headEnd/>
                          <a:tailEnd/>
                        </a:ln>
                        <a:effectLst/>
                      </p:spPr>
                      <p:txBody>
                        <a:bodyPr/>
                        <a:lstStyle/>
                        <a:p>
                          <a:pPr>
                            <a:defRPr/>
                          </a:pPr>
                          <a:endParaRPr lang="ru-RU"/>
                        </a:p>
                      </p:txBody>
                    </p:sp>
                    <p:sp>
                      <p:nvSpPr>
                        <p:cNvPr id="350" name="Line 86"/>
                        <p:cNvSpPr>
                          <a:spLocks noChangeShapeType="1"/>
                        </p:cNvSpPr>
                        <p:nvPr userDrawn="1"/>
                      </p:nvSpPr>
                      <p:spPr bwMode="hidden">
                        <a:xfrm rot="1678521" flipH="1">
                          <a:off x="365" y="2729"/>
                          <a:ext cx="1058" cy="696"/>
                        </a:xfrm>
                        <a:prstGeom prst="line">
                          <a:avLst/>
                        </a:prstGeom>
                        <a:noFill/>
                        <a:ln w="9525">
                          <a:solidFill>
                            <a:schemeClr val="accent2"/>
                          </a:solidFill>
                          <a:round/>
                          <a:headEnd/>
                          <a:tailEnd/>
                        </a:ln>
                        <a:effectLst/>
                      </p:spPr>
                      <p:txBody>
                        <a:bodyPr/>
                        <a:lstStyle/>
                        <a:p>
                          <a:pPr>
                            <a:defRPr/>
                          </a:pPr>
                          <a:endParaRPr lang="ru-RU"/>
                        </a:p>
                      </p:txBody>
                    </p:sp>
                    <p:sp>
                      <p:nvSpPr>
                        <p:cNvPr id="351" name="Line 87"/>
                        <p:cNvSpPr>
                          <a:spLocks noChangeShapeType="1"/>
                        </p:cNvSpPr>
                        <p:nvPr userDrawn="1"/>
                      </p:nvSpPr>
                      <p:spPr bwMode="hidden">
                        <a:xfrm rot="1678521" flipH="1">
                          <a:off x="265" y="2697"/>
                          <a:ext cx="1174" cy="636"/>
                        </a:xfrm>
                        <a:prstGeom prst="line">
                          <a:avLst/>
                        </a:prstGeom>
                        <a:noFill/>
                        <a:ln w="9525">
                          <a:solidFill>
                            <a:schemeClr val="accent2"/>
                          </a:solidFill>
                          <a:round/>
                          <a:headEnd/>
                          <a:tailEnd/>
                        </a:ln>
                        <a:effectLst/>
                      </p:spPr>
                      <p:txBody>
                        <a:bodyPr/>
                        <a:lstStyle/>
                        <a:p>
                          <a:pPr>
                            <a:defRPr/>
                          </a:pPr>
                          <a:endParaRPr lang="ru-RU"/>
                        </a:p>
                      </p:txBody>
                    </p:sp>
                    <p:sp>
                      <p:nvSpPr>
                        <p:cNvPr id="352" name="Line 88"/>
                        <p:cNvSpPr>
                          <a:spLocks noChangeShapeType="1"/>
                        </p:cNvSpPr>
                        <p:nvPr userDrawn="1"/>
                      </p:nvSpPr>
                      <p:spPr bwMode="hidden">
                        <a:xfrm rot="1678521" flipH="1">
                          <a:off x="55" y="2632"/>
                          <a:ext cx="1431" cy="481"/>
                        </a:xfrm>
                        <a:prstGeom prst="line">
                          <a:avLst/>
                        </a:prstGeom>
                        <a:noFill/>
                        <a:ln w="9525">
                          <a:solidFill>
                            <a:schemeClr val="accent2"/>
                          </a:solidFill>
                          <a:round/>
                          <a:headEnd/>
                          <a:tailEnd/>
                        </a:ln>
                        <a:effectLst/>
                      </p:spPr>
                      <p:txBody>
                        <a:bodyPr/>
                        <a:lstStyle/>
                        <a:p>
                          <a:pPr>
                            <a:defRPr/>
                          </a:pPr>
                          <a:endParaRPr lang="ru-RU"/>
                        </a:p>
                      </p:txBody>
                    </p:sp>
                    <p:sp>
                      <p:nvSpPr>
                        <p:cNvPr id="353" name="Line 89"/>
                        <p:cNvSpPr>
                          <a:spLocks noChangeShapeType="1"/>
                        </p:cNvSpPr>
                        <p:nvPr userDrawn="1"/>
                      </p:nvSpPr>
                      <p:spPr bwMode="hidden">
                        <a:xfrm rot="1678521" flipH="1">
                          <a:off x="-1" y="2607"/>
                          <a:ext cx="1513" cy="371"/>
                        </a:xfrm>
                        <a:prstGeom prst="line">
                          <a:avLst/>
                        </a:prstGeom>
                        <a:noFill/>
                        <a:ln w="9525">
                          <a:solidFill>
                            <a:schemeClr val="accent2"/>
                          </a:solidFill>
                          <a:round/>
                          <a:headEnd/>
                          <a:tailEnd/>
                        </a:ln>
                        <a:effectLst/>
                      </p:spPr>
                      <p:txBody>
                        <a:bodyPr/>
                        <a:lstStyle/>
                        <a:p>
                          <a:pPr>
                            <a:defRPr/>
                          </a:pPr>
                          <a:endParaRPr lang="ru-RU"/>
                        </a:p>
                      </p:txBody>
                    </p:sp>
                    <p:sp>
                      <p:nvSpPr>
                        <p:cNvPr id="354" name="Line 90"/>
                        <p:cNvSpPr>
                          <a:spLocks noChangeShapeType="1"/>
                        </p:cNvSpPr>
                        <p:nvPr userDrawn="1"/>
                      </p:nvSpPr>
                      <p:spPr bwMode="hidden">
                        <a:xfrm rot="1678521" flipH="1">
                          <a:off x="-72" y="2570"/>
                          <a:ext cx="1648" cy="107"/>
                        </a:xfrm>
                        <a:prstGeom prst="line">
                          <a:avLst/>
                        </a:prstGeom>
                        <a:noFill/>
                        <a:ln w="9525">
                          <a:solidFill>
                            <a:schemeClr val="accent2"/>
                          </a:solidFill>
                          <a:round/>
                          <a:headEnd/>
                          <a:tailEnd/>
                        </a:ln>
                        <a:effectLst/>
                      </p:spPr>
                      <p:txBody>
                        <a:bodyPr/>
                        <a:lstStyle/>
                        <a:p>
                          <a:pPr>
                            <a:defRPr/>
                          </a:pPr>
                          <a:endParaRPr lang="ru-RU"/>
                        </a:p>
                      </p:txBody>
                    </p:sp>
                    <p:sp>
                      <p:nvSpPr>
                        <p:cNvPr id="355" name="Line 91"/>
                        <p:cNvSpPr>
                          <a:spLocks noChangeShapeType="1"/>
                        </p:cNvSpPr>
                        <p:nvPr userDrawn="1"/>
                      </p:nvSpPr>
                      <p:spPr bwMode="hidden">
                        <a:xfrm rot="1678521" flipH="1" flipV="1">
                          <a:off x="-237" y="1095"/>
                          <a:ext cx="2219" cy="1364"/>
                        </a:xfrm>
                        <a:prstGeom prst="line">
                          <a:avLst/>
                        </a:prstGeom>
                        <a:noFill/>
                        <a:ln w="9525">
                          <a:solidFill>
                            <a:schemeClr val="accent2"/>
                          </a:solidFill>
                          <a:round/>
                          <a:headEnd/>
                          <a:tailEnd/>
                        </a:ln>
                        <a:effectLst/>
                      </p:spPr>
                      <p:txBody>
                        <a:bodyPr/>
                        <a:lstStyle/>
                        <a:p>
                          <a:pPr>
                            <a:defRPr/>
                          </a:pPr>
                          <a:endParaRPr lang="ru-RU"/>
                        </a:p>
                      </p:txBody>
                    </p:sp>
                    <p:sp>
                      <p:nvSpPr>
                        <p:cNvPr id="356" name="Line 92"/>
                        <p:cNvSpPr>
                          <a:spLocks noChangeShapeType="1"/>
                        </p:cNvSpPr>
                        <p:nvPr userDrawn="1"/>
                      </p:nvSpPr>
                      <p:spPr bwMode="hidden">
                        <a:xfrm rot="1678521" flipH="1" flipV="1">
                          <a:off x="-43" y="962"/>
                          <a:ext cx="2071" cy="1541"/>
                        </a:xfrm>
                        <a:prstGeom prst="line">
                          <a:avLst/>
                        </a:prstGeom>
                        <a:noFill/>
                        <a:ln w="9525">
                          <a:solidFill>
                            <a:schemeClr val="accent2"/>
                          </a:solidFill>
                          <a:round/>
                          <a:headEnd/>
                          <a:tailEnd/>
                        </a:ln>
                        <a:effectLst/>
                      </p:spPr>
                      <p:txBody>
                        <a:bodyPr/>
                        <a:lstStyle/>
                        <a:p>
                          <a:pPr>
                            <a:defRPr/>
                          </a:pPr>
                          <a:endParaRPr lang="ru-RU"/>
                        </a:p>
                      </p:txBody>
                    </p:sp>
                    <p:sp>
                      <p:nvSpPr>
                        <p:cNvPr id="357" name="Line 93"/>
                        <p:cNvSpPr>
                          <a:spLocks noChangeShapeType="1"/>
                        </p:cNvSpPr>
                        <p:nvPr userDrawn="1"/>
                      </p:nvSpPr>
                      <p:spPr bwMode="hidden">
                        <a:xfrm rot="1678521" flipH="1" flipV="1">
                          <a:off x="418" y="826"/>
                          <a:ext cx="1672" cy="1780"/>
                        </a:xfrm>
                        <a:prstGeom prst="line">
                          <a:avLst/>
                        </a:prstGeom>
                        <a:noFill/>
                        <a:ln w="9525">
                          <a:solidFill>
                            <a:schemeClr val="accent2"/>
                          </a:solidFill>
                          <a:round/>
                          <a:headEnd/>
                          <a:tailEnd/>
                        </a:ln>
                        <a:effectLst/>
                      </p:spPr>
                      <p:txBody>
                        <a:bodyPr/>
                        <a:lstStyle/>
                        <a:p>
                          <a:pPr>
                            <a:defRPr/>
                          </a:pPr>
                          <a:endParaRPr lang="ru-RU"/>
                        </a:p>
                      </p:txBody>
                    </p:sp>
                    <p:sp>
                      <p:nvSpPr>
                        <p:cNvPr id="358" name="Line 94"/>
                        <p:cNvSpPr>
                          <a:spLocks noChangeShapeType="1"/>
                        </p:cNvSpPr>
                        <p:nvPr userDrawn="1"/>
                      </p:nvSpPr>
                      <p:spPr bwMode="hidden">
                        <a:xfrm rot="1678521" flipH="1" flipV="1">
                          <a:off x="634" y="808"/>
                          <a:ext cx="1473" cy="1852"/>
                        </a:xfrm>
                        <a:prstGeom prst="line">
                          <a:avLst/>
                        </a:prstGeom>
                        <a:noFill/>
                        <a:ln w="9525">
                          <a:solidFill>
                            <a:schemeClr val="accent2"/>
                          </a:solidFill>
                          <a:round/>
                          <a:headEnd/>
                          <a:tailEnd/>
                        </a:ln>
                        <a:effectLst/>
                      </p:spPr>
                      <p:txBody>
                        <a:bodyPr/>
                        <a:lstStyle/>
                        <a:p>
                          <a:pPr>
                            <a:defRPr/>
                          </a:pPr>
                          <a:endParaRPr lang="ru-RU"/>
                        </a:p>
                      </p:txBody>
                    </p:sp>
                    <p:sp>
                      <p:nvSpPr>
                        <p:cNvPr id="359" name="Line 95"/>
                        <p:cNvSpPr>
                          <a:spLocks noChangeShapeType="1"/>
                        </p:cNvSpPr>
                        <p:nvPr userDrawn="1"/>
                      </p:nvSpPr>
                      <p:spPr bwMode="hidden">
                        <a:xfrm rot="1678521" flipH="1" flipV="1">
                          <a:off x="1094" y="827"/>
                          <a:ext cx="1030" cy="1945"/>
                        </a:xfrm>
                        <a:prstGeom prst="line">
                          <a:avLst/>
                        </a:prstGeom>
                        <a:noFill/>
                        <a:ln w="9525">
                          <a:solidFill>
                            <a:schemeClr val="accent2"/>
                          </a:solidFill>
                          <a:round/>
                          <a:headEnd/>
                          <a:tailEnd/>
                        </a:ln>
                        <a:effectLst/>
                      </p:spPr>
                      <p:txBody>
                        <a:bodyPr/>
                        <a:lstStyle/>
                        <a:p>
                          <a:pPr>
                            <a:defRPr/>
                          </a:pPr>
                          <a:endParaRPr lang="ru-RU"/>
                        </a:p>
                      </p:txBody>
                    </p:sp>
                    <p:sp>
                      <p:nvSpPr>
                        <p:cNvPr id="360" name="Line 96"/>
                        <p:cNvSpPr>
                          <a:spLocks noChangeShapeType="1"/>
                        </p:cNvSpPr>
                        <p:nvPr userDrawn="1"/>
                      </p:nvSpPr>
                      <p:spPr bwMode="hidden">
                        <a:xfrm rot="1678521" flipH="1" flipV="1">
                          <a:off x="1302" y="857"/>
                          <a:ext cx="829" cy="1970"/>
                        </a:xfrm>
                        <a:prstGeom prst="line">
                          <a:avLst/>
                        </a:prstGeom>
                        <a:noFill/>
                        <a:ln w="9525">
                          <a:solidFill>
                            <a:schemeClr val="accent2"/>
                          </a:solidFill>
                          <a:round/>
                          <a:headEnd/>
                          <a:tailEnd/>
                        </a:ln>
                        <a:effectLst/>
                      </p:spPr>
                      <p:txBody>
                        <a:bodyPr/>
                        <a:lstStyle/>
                        <a:p>
                          <a:pPr>
                            <a:defRPr/>
                          </a:pPr>
                          <a:endParaRPr lang="ru-RU"/>
                        </a:p>
                      </p:txBody>
                    </p:sp>
                    <p:sp>
                      <p:nvSpPr>
                        <p:cNvPr id="361" name="Line 97"/>
                        <p:cNvSpPr>
                          <a:spLocks noChangeShapeType="1"/>
                        </p:cNvSpPr>
                        <p:nvPr userDrawn="1"/>
                      </p:nvSpPr>
                      <p:spPr bwMode="hidden">
                        <a:xfrm rot="1678521" flipH="1" flipV="1">
                          <a:off x="1496" y="901"/>
                          <a:ext cx="633" cy="1978"/>
                        </a:xfrm>
                        <a:prstGeom prst="line">
                          <a:avLst/>
                        </a:prstGeom>
                        <a:noFill/>
                        <a:ln w="9525">
                          <a:solidFill>
                            <a:schemeClr val="accent2"/>
                          </a:solidFill>
                          <a:round/>
                          <a:headEnd/>
                          <a:tailEnd/>
                        </a:ln>
                        <a:effectLst/>
                      </p:spPr>
                      <p:txBody>
                        <a:bodyPr/>
                        <a:lstStyle/>
                        <a:p>
                          <a:pPr>
                            <a:defRPr/>
                          </a:pPr>
                          <a:endParaRPr lang="ru-RU"/>
                        </a:p>
                      </p:txBody>
                    </p:sp>
                    <p:sp>
                      <p:nvSpPr>
                        <p:cNvPr id="362" name="Line 98"/>
                        <p:cNvSpPr>
                          <a:spLocks noChangeShapeType="1"/>
                        </p:cNvSpPr>
                        <p:nvPr userDrawn="1"/>
                      </p:nvSpPr>
                      <p:spPr bwMode="hidden">
                        <a:xfrm rot="1678521" flipH="1" flipV="1">
                          <a:off x="1679" y="952"/>
                          <a:ext cx="447" cy="1978"/>
                        </a:xfrm>
                        <a:prstGeom prst="line">
                          <a:avLst/>
                        </a:prstGeom>
                        <a:noFill/>
                        <a:ln w="9525">
                          <a:solidFill>
                            <a:schemeClr val="accent2"/>
                          </a:solidFill>
                          <a:round/>
                          <a:headEnd/>
                          <a:tailEnd/>
                        </a:ln>
                        <a:effectLst/>
                      </p:spPr>
                      <p:txBody>
                        <a:bodyPr/>
                        <a:lstStyle/>
                        <a:p>
                          <a:pPr>
                            <a:defRPr/>
                          </a:pPr>
                          <a:endParaRPr lang="ru-RU"/>
                        </a:p>
                      </p:txBody>
                    </p:sp>
                    <p:sp>
                      <p:nvSpPr>
                        <p:cNvPr id="363" name="Line 99"/>
                        <p:cNvSpPr>
                          <a:spLocks noChangeShapeType="1"/>
                        </p:cNvSpPr>
                        <p:nvPr userDrawn="1"/>
                      </p:nvSpPr>
                      <p:spPr bwMode="hidden">
                        <a:xfrm rot="1678521" flipH="1" flipV="1">
                          <a:off x="1859" y="1013"/>
                          <a:ext cx="261" cy="1962"/>
                        </a:xfrm>
                        <a:prstGeom prst="line">
                          <a:avLst/>
                        </a:prstGeom>
                        <a:noFill/>
                        <a:ln w="9525">
                          <a:solidFill>
                            <a:schemeClr val="accent2"/>
                          </a:solidFill>
                          <a:round/>
                          <a:headEnd/>
                          <a:tailEnd/>
                        </a:ln>
                        <a:effectLst/>
                      </p:spPr>
                      <p:txBody>
                        <a:bodyPr/>
                        <a:lstStyle/>
                        <a:p>
                          <a:pPr>
                            <a:defRPr/>
                          </a:pPr>
                          <a:endParaRPr lang="ru-RU"/>
                        </a:p>
                      </p:txBody>
                    </p:sp>
                  </p:grpSp>
                </p:grpSp>
              </p:grpSp>
            </p:grpSp>
          </p:grpSp>
          <p:grpSp>
            <p:nvGrpSpPr>
              <p:cNvPr id="268" name="Group 100"/>
              <p:cNvGrpSpPr>
                <a:grpSpLocks/>
              </p:cNvGrpSpPr>
              <p:nvPr userDrawn="1"/>
            </p:nvGrpSpPr>
            <p:grpSpPr bwMode="auto">
              <a:xfrm>
                <a:off x="402" y="1454"/>
                <a:ext cx="2787" cy="2866"/>
                <a:chOff x="2" y="1454"/>
                <a:chExt cx="2787" cy="2866"/>
              </a:xfrm>
            </p:grpSpPr>
            <p:sp>
              <p:nvSpPr>
                <p:cNvPr id="269" name="Line 101"/>
                <p:cNvSpPr>
                  <a:spLocks noChangeShapeType="1"/>
                </p:cNvSpPr>
                <p:nvPr userDrawn="1"/>
              </p:nvSpPr>
              <p:spPr bwMode="hidden">
                <a:xfrm rot="1678521" flipV="1">
                  <a:off x="2057" y="1454"/>
                  <a:ext cx="732" cy="1778"/>
                </a:xfrm>
                <a:prstGeom prst="line">
                  <a:avLst/>
                </a:prstGeom>
                <a:noFill/>
                <a:ln w="9525">
                  <a:solidFill>
                    <a:schemeClr val="accent2"/>
                  </a:solidFill>
                  <a:round/>
                  <a:headEnd/>
                  <a:tailEnd/>
                </a:ln>
                <a:effectLst/>
              </p:spPr>
              <p:txBody>
                <a:bodyPr/>
                <a:lstStyle/>
                <a:p>
                  <a:pPr>
                    <a:defRPr/>
                  </a:pPr>
                  <a:endParaRPr lang="ru-RU"/>
                </a:p>
              </p:txBody>
            </p:sp>
            <p:sp>
              <p:nvSpPr>
                <p:cNvPr id="270" name="Line 102"/>
                <p:cNvSpPr>
                  <a:spLocks noChangeShapeType="1"/>
                </p:cNvSpPr>
                <p:nvPr userDrawn="1"/>
              </p:nvSpPr>
              <p:spPr bwMode="hidden">
                <a:xfrm flipH="1" flipV="1">
                  <a:off x="870" y="3854"/>
                  <a:ext cx="223" cy="463"/>
                </a:xfrm>
                <a:prstGeom prst="line">
                  <a:avLst/>
                </a:prstGeom>
                <a:noFill/>
                <a:ln w="19050">
                  <a:solidFill>
                    <a:schemeClr val="accent2"/>
                  </a:solidFill>
                  <a:round/>
                  <a:headEnd/>
                  <a:tailEnd/>
                </a:ln>
                <a:effectLst/>
              </p:spPr>
              <p:txBody>
                <a:bodyPr/>
                <a:lstStyle/>
                <a:p>
                  <a:pPr>
                    <a:defRPr/>
                  </a:pPr>
                  <a:endParaRPr lang="ru-RU"/>
                </a:p>
              </p:txBody>
            </p:sp>
            <p:grpSp>
              <p:nvGrpSpPr>
                <p:cNvPr id="271" name="Group 103"/>
                <p:cNvGrpSpPr>
                  <a:grpSpLocks/>
                </p:cNvGrpSpPr>
                <p:nvPr userDrawn="1"/>
              </p:nvGrpSpPr>
              <p:grpSpPr bwMode="auto">
                <a:xfrm>
                  <a:off x="2" y="2738"/>
                  <a:ext cx="1317" cy="1582"/>
                  <a:chOff x="2" y="2738"/>
                  <a:chExt cx="1317" cy="1582"/>
                </a:xfrm>
              </p:grpSpPr>
              <p:sp>
                <p:nvSpPr>
                  <p:cNvPr id="272" name="Line 104"/>
                  <p:cNvSpPr>
                    <a:spLocks noChangeShapeType="1"/>
                  </p:cNvSpPr>
                  <p:nvPr userDrawn="1"/>
                </p:nvSpPr>
                <p:spPr bwMode="hidden">
                  <a:xfrm flipH="1">
                    <a:off x="697" y="3855"/>
                    <a:ext cx="173" cy="187"/>
                  </a:xfrm>
                  <a:prstGeom prst="line">
                    <a:avLst/>
                  </a:prstGeom>
                  <a:noFill/>
                  <a:ln w="19050">
                    <a:solidFill>
                      <a:schemeClr val="accent2"/>
                    </a:solidFill>
                    <a:round/>
                    <a:headEnd/>
                    <a:tailEnd/>
                  </a:ln>
                  <a:effectLst/>
                </p:spPr>
                <p:txBody>
                  <a:bodyPr/>
                  <a:lstStyle/>
                  <a:p>
                    <a:pPr>
                      <a:defRPr/>
                    </a:pPr>
                    <a:endParaRPr lang="ru-RU"/>
                  </a:p>
                </p:txBody>
              </p:sp>
              <p:sp>
                <p:nvSpPr>
                  <p:cNvPr id="273" name="Freeform 105"/>
                  <p:cNvSpPr>
                    <a:spLocks/>
                  </p:cNvSpPr>
                  <p:nvPr userDrawn="1"/>
                </p:nvSpPr>
                <p:spPr bwMode="hidden">
                  <a:xfrm>
                    <a:off x="2" y="3218"/>
                    <a:ext cx="1006" cy="1102"/>
                  </a:xfrm>
                  <a:custGeom>
                    <a:avLst/>
                    <a:gdLst/>
                    <a:ahLst/>
                    <a:cxnLst>
                      <a:cxn ang="0">
                        <a:pos x="1006" y="1102"/>
                      </a:cxn>
                      <a:cxn ang="0">
                        <a:pos x="696" y="823"/>
                      </a:cxn>
                      <a:cxn ang="0">
                        <a:pos x="333" y="447"/>
                      </a:cxn>
                      <a:cxn ang="0">
                        <a:pos x="51" y="76"/>
                      </a:cxn>
                      <a:cxn ang="0">
                        <a:pos x="0" y="0"/>
                      </a:cxn>
                    </a:cxnLst>
                    <a:rect l="0" t="0" r="r" b="b"/>
                    <a:pathLst>
                      <a:path w="1006" h="1102">
                        <a:moveTo>
                          <a:pt x="1006" y="1102"/>
                        </a:moveTo>
                        <a:lnTo>
                          <a:pt x="696" y="823"/>
                        </a:lnTo>
                        <a:lnTo>
                          <a:pt x="333" y="447"/>
                        </a:lnTo>
                        <a:lnTo>
                          <a:pt x="51" y="76"/>
                        </a:lnTo>
                        <a:lnTo>
                          <a:pt x="0" y="0"/>
                        </a:lnTo>
                      </a:path>
                    </a:pathLst>
                  </a:custGeom>
                  <a:noFill/>
                  <a:ln w="19050" cmpd="sng">
                    <a:solidFill>
                      <a:schemeClr val="accent2"/>
                    </a:solidFill>
                    <a:round/>
                    <a:headEnd type="none" w="med" len="med"/>
                    <a:tailEnd type="none" w="med" len="med"/>
                  </a:ln>
                  <a:effectLst/>
                </p:spPr>
                <p:txBody>
                  <a:bodyPr/>
                  <a:lstStyle/>
                  <a:p>
                    <a:pPr>
                      <a:defRPr/>
                    </a:pPr>
                    <a:endParaRPr lang="ru-RU"/>
                  </a:p>
                </p:txBody>
              </p:sp>
              <p:sp>
                <p:nvSpPr>
                  <p:cNvPr id="274" name="Line 106"/>
                  <p:cNvSpPr>
                    <a:spLocks noChangeShapeType="1"/>
                  </p:cNvSpPr>
                  <p:nvPr userDrawn="1"/>
                </p:nvSpPr>
                <p:spPr bwMode="hidden">
                  <a:xfrm flipH="1">
                    <a:off x="1242" y="4231"/>
                    <a:ext cx="77" cy="88"/>
                  </a:xfrm>
                  <a:prstGeom prst="line">
                    <a:avLst/>
                  </a:prstGeom>
                  <a:noFill/>
                  <a:ln w="19050">
                    <a:solidFill>
                      <a:schemeClr val="accent2"/>
                    </a:solidFill>
                    <a:round/>
                    <a:headEnd/>
                    <a:tailEnd/>
                  </a:ln>
                  <a:effectLst/>
                </p:spPr>
                <p:txBody>
                  <a:bodyPr/>
                  <a:lstStyle/>
                  <a:p>
                    <a:pPr>
                      <a:defRPr/>
                    </a:pPr>
                    <a:endParaRPr lang="ru-RU"/>
                  </a:p>
                </p:txBody>
              </p:sp>
              <p:sp>
                <p:nvSpPr>
                  <p:cNvPr id="275" name="Line 107"/>
                  <p:cNvSpPr>
                    <a:spLocks noChangeShapeType="1"/>
                  </p:cNvSpPr>
                  <p:nvPr userDrawn="1"/>
                </p:nvSpPr>
                <p:spPr bwMode="hidden">
                  <a:xfrm flipH="1" flipV="1">
                    <a:off x="340" y="3668"/>
                    <a:ext cx="532" cy="185"/>
                  </a:xfrm>
                  <a:prstGeom prst="line">
                    <a:avLst/>
                  </a:prstGeom>
                  <a:noFill/>
                  <a:ln w="19050">
                    <a:solidFill>
                      <a:schemeClr val="accent2"/>
                    </a:solidFill>
                    <a:round/>
                    <a:headEnd/>
                    <a:tailEnd/>
                  </a:ln>
                  <a:effectLst/>
                </p:spPr>
                <p:txBody>
                  <a:bodyPr/>
                  <a:lstStyle/>
                  <a:p>
                    <a:pPr>
                      <a:defRPr/>
                    </a:pPr>
                    <a:endParaRPr lang="ru-RU"/>
                  </a:p>
                </p:txBody>
              </p:sp>
              <p:sp>
                <p:nvSpPr>
                  <p:cNvPr id="276" name="Line 108"/>
                  <p:cNvSpPr>
                    <a:spLocks noChangeShapeType="1"/>
                  </p:cNvSpPr>
                  <p:nvPr userDrawn="1"/>
                </p:nvSpPr>
                <p:spPr bwMode="hidden">
                  <a:xfrm flipH="1" flipV="1">
                    <a:off x="237" y="3101"/>
                    <a:ext cx="101" cy="567"/>
                  </a:xfrm>
                  <a:prstGeom prst="line">
                    <a:avLst/>
                  </a:prstGeom>
                  <a:noFill/>
                  <a:ln w="19050">
                    <a:solidFill>
                      <a:schemeClr val="accent2"/>
                    </a:solidFill>
                    <a:round/>
                    <a:headEnd/>
                    <a:tailEnd/>
                  </a:ln>
                  <a:effectLst/>
                </p:spPr>
                <p:txBody>
                  <a:bodyPr/>
                  <a:lstStyle/>
                  <a:p>
                    <a:pPr>
                      <a:defRPr/>
                    </a:pPr>
                    <a:endParaRPr lang="ru-RU"/>
                  </a:p>
                </p:txBody>
              </p:sp>
              <p:sp>
                <p:nvSpPr>
                  <p:cNvPr id="277" name="Line 109"/>
                  <p:cNvSpPr>
                    <a:spLocks noChangeShapeType="1"/>
                  </p:cNvSpPr>
                  <p:nvPr userDrawn="1"/>
                </p:nvSpPr>
                <p:spPr bwMode="hidden">
                  <a:xfrm flipH="1" flipV="1">
                    <a:off x="2" y="3009"/>
                    <a:ext cx="235" cy="92"/>
                  </a:xfrm>
                  <a:prstGeom prst="line">
                    <a:avLst/>
                  </a:prstGeom>
                  <a:noFill/>
                  <a:ln w="19050">
                    <a:solidFill>
                      <a:schemeClr val="accent2"/>
                    </a:solidFill>
                    <a:round/>
                    <a:headEnd/>
                    <a:tailEnd/>
                  </a:ln>
                  <a:effectLst/>
                </p:spPr>
                <p:txBody>
                  <a:bodyPr/>
                  <a:lstStyle/>
                  <a:p>
                    <a:pPr>
                      <a:defRPr/>
                    </a:pPr>
                    <a:endParaRPr lang="ru-RU"/>
                  </a:p>
                </p:txBody>
              </p:sp>
              <p:sp>
                <p:nvSpPr>
                  <p:cNvPr id="278" name="Line 110"/>
                  <p:cNvSpPr>
                    <a:spLocks noChangeShapeType="1"/>
                  </p:cNvSpPr>
                  <p:nvPr userDrawn="1"/>
                </p:nvSpPr>
                <p:spPr bwMode="hidden">
                  <a:xfrm flipV="1">
                    <a:off x="54" y="3101"/>
                    <a:ext cx="182" cy="194"/>
                  </a:xfrm>
                  <a:prstGeom prst="line">
                    <a:avLst/>
                  </a:prstGeom>
                  <a:noFill/>
                  <a:ln w="19050">
                    <a:solidFill>
                      <a:schemeClr val="accent2"/>
                    </a:solidFill>
                    <a:round/>
                    <a:headEnd/>
                    <a:tailEnd/>
                  </a:ln>
                  <a:effectLst/>
                </p:spPr>
                <p:txBody>
                  <a:bodyPr/>
                  <a:lstStyle/>
                  <a:p>
                    <a:pPr>
                      <a:defRPr/>
                    </a:pPr>
                    <a:endParaRPr lang="ru-RU"/>
                  </a:p>
                </p:txBody>
              </p:sp>
              <p:sp>
                <p:nvSpPr>
                  <p:cNvPr id="279" name="Line 111"/>
                  <p:cNvSpPr>
                    <a:spLocks noChangeShapeType="1"/>
                  </p:cNvSpPr>
                  <p:nvPr userDrawn="1"/>
                </p:nvSpPr>
                <p:spPr bwMode="hidden">
                  <a:xfrm flipH="1">
                    <a:off x="336" y="3476"/>
                    <a:ext cx="176" cy="192"/>
                  </a:xfrm>
                  <a:prstGeom prst="line">
                    <a:avLst/>
                  </a:prstGeom>
                  <a:noFill/>
                  <a:ln w="19050">
                    <a:solidFill>
                      <a:schemeClr val="accent2"/>
                    </a:solidFill>
                    <a:round/>
                    <a:headEnd/>
                    <a:tailEnd/>
                  </a:ln>
                  <a:effectLst/>
                </p:spPr>
                <p:txBody>
                  <a:bodyPr/>
                  <a:lstStyle/>
                  <a:p>
                    <a:pPr>
                      <a:defRPr/>
                    </a:pPr>
                    <a:endParaRPr lang="ru-RU"/>
                  </a:p>
                </p:txBody>
              </p:sp>
              <p:sp>
                <p:nvSpPr>
                  <p:cNvPr id="280" name="Line 112"/>
                  <p:cNvSpPr>
                    <a:spLocks noChangeShapeType="1"/>
                  </p:cNvSpPr>
                  <p:nvPr userDrawn="1"/>
                </p:nvSpPr>
                <p:spPr bwMode="hidden">
                  <a:xfrm flipV="1">
                    <a:off x="3" y="2738"/>
                    <a:ext cx="14" cy="23"/>
                  </a:xfrm>
                  <a:prstGeom prst="line">
                    <a:avLst/>
                  </a:prstGeom>
                  <a:noFill/>
                  <a:ln w="19050">
                    <a:solidFill>
                      <a:schemeClr val="accent2"/>
                    </a:solidFill>
                    <a:round/>
                    <a:headEnd/>
                    <a:tailEnd/>
                  </a:ln>
                  <a:effectLst/>
                </p:spPr>
                <p:txBody>
                  <a:bodyPr/>
                  <a:lstStyle/>
                  <a:p>
                    <a:pPr>
                      <a:defRPr/>
                    </a:pPr>
                    <a:endParaRPr lang="ru-RU"/>
                  </a:p>
                </p:txBody>
              </p:sp>
            </p:grpSp>
          </p:grpSp>
        </p:grpSp>
        <p:grpSp>
          <p:nvGrpSpPr>
            <p:cNvPr id="254" name="Group 113"/>
            <p:cNvGrpSpPr>
              <a:grpSpLocks/>
            </p:cNvGrpSpPr>
            <p:nvPr userDrawn="1"/>
          </p:nvGrpSpPr>
          <p:grpSpPr bwMode="auto">
            <a:xfrm>
              <a:off x="16" y="1316"/>
              <a:ext cx="3325" cy="2958"/>
              <a:chOff x="16" y="1316"/>
              <a:chExt cx="3325" cy="2958"/>
            </a:xfrm>
          </p:grpSpPr>
          <p:sp>
            <p:nvSpPr>
              <p:cNvPr id="255" name="Freeform 114"/>
              <p:cNvSpPr>
                <a:spLocks/>
              </p:cNvSpPr>
              <p:nvPr/>
            </p:nvSpPr>
            <p:spPr bwMode="hidden">
              <a:xfrm>
                <a:off x="16" y="2656"/>
                <a:ext cx="1440" cy="1618"/>
              </a:xfrm>
              <a:custGeom>
                <a:avLst/>
                <a:gdLst/>
                <a:ahLst/>
                <a:cxnLst>
                  <a:cxn ang="0">
                    <a:pos x="873" y="1150"/>
                  </a:cxn>
                  <a:cxn ang="0">
                    <a:pos x="741" y="1019"/>
                  </a:cxn>
                  <a:cxn ang="0">
                    <a:pos x="610" y="875"/>
                  </a:cxn>
                  <a:cxn ang="0">
                    <a:pos x="490" y="737"/>
                  </a:cxn>
                  <a:cxn ang="0">
                    <a:pos x="377" y="593"/>
                  </a:cxn>
                  <a:cxn ang="0">
                    <a:pos x="275" y="443"/>
                  </a:cxn>
                  <a:cxn ang="0">
                    <a:pos x="173" y="299"/>
                  </a:cxn>
                  <a:cxn ang="0">
                    <a:pos x="84" y="149"/>
                  </a:cxn>
                  <a:cxn ang="0">
                    <a:pos x="0" y="0"/>
                  </a:cxn>
                  <a:cxn ang="0">
                    <a:pos x="0" y="11"/>
                  </a:cxn>
                  <a:cxn ang="0">
                    <a:pos x="84" y="155"/>
                  </a:cxn>
                  <a:cxn ang="0">
                    <a:pos x="173" y="305"/>
                  </a:cxn>
                  <a:cxn ang="0">
                    <a:pos x="269" y="449"/>
                  </a:cxn>
                  <a:cxn ang="0">
                    <a:pos x="377" y="593"/>
                  </a:cxn>
                  <a:cxn ang="0">
                    <a:pos x="490" y="737"/>
                  </a:cxn>
                  <a:cxn ang="0">
                    <a:pos x="610" y="881"/>
                  </a:cxn>
                  <a:cxn ang="0">
                    <a:pos x="735" y="1019"/>
                  </a:cxn>
                  <a:cxn ang="0">
                    <a:pos x="873" y="1150"/>
                  </a:cxn>
                  <a:cxn ang="0">
                    <a:pos x="1010" y="1276"/>
                  </a:cxn>
                  <a:cxn ang="0">
                    <a:pos x="1148" y="1396"/>
                  </a:cxn>
                  <a:cxn ang="0">
                    <a:pos x="1286" y="1510"/>
                  </a:cxn>
                  <a:cxn ang="0">
                    <a:pos x="1429" y="1618"/>
                  </a:cxn>
                  <a:cxn ang="0">
                    <a:pos x="1435" y="1618"/>
                  </a:cxn>
                  <a:cxn ang="0">
                    <a:pos x="1292" y="1510"/>
                  </a:cxn>
                  <a:cxn ang="0">
                    <a:pos x="1154" y="1396"/>
                  </a:cxn>
                  <a:cxn ang="0">
                    <a:pos x="1010" y="1276"/>
                  </a:cxn>
                  <a:cxn ang="0">
                    <a:pos x="873" y="1150"/>
                  </a:cxn>
                  <a:cxn ang="0">
                    <a:pos x="873" y="1150"/>
                  </a:cxn>
                </a:cxnLst>
                <a:rect l="0" t="0" r="r" b="b"/>
                <a:pathLst>
                  <a:path w="1435" h="1618">
                    <a:moveTo>
                      <a:pt x="873" y="1150"/>
                    </a:moveTo>
                    <a:lnTo>
                      <a:pt x="741" y="1019"/>
                    </a:lnTo>
                    <a:lnTo>
                      <a:pt x="610" y="875"/>
                    </a:lnTo>
                    <a:lnTo>
                      <a:pt x="490" y="737"/>
                    </a:lnTo>
                    <a:lnTo>
                      <a:pt x="377" y="593"/>
                    </a:lnTo>
                    <a:lnTo>
                      <a:pt x="275" y="443"/>
                    </a:lnTo>
                    <a:lnTo>
                      <a:pt x="173" y="299"/>
                    </a:lnTo>
                    <a:lnTo>
                      <a:pt x="84" y="149"/>
                    </a:lnTo>
                    <a:lnTo>
                      <a:pt x="0" y="0"/>
                    </a:lnTo>
                    <a:lnTo>
                      <a:pt x="0" y="11"/>
                    </a:lnTo>
                    <a:lnTo>
                      <a:pt x="84" y="155"/>
                    </a:lnTo>
                    <a:lnTo>
                      <a:pt x="173" y="305"/>
                    </a:lnTo>
                    <a:lnTo>
                      <a:pt x="269" y="449"/>
                    </a:lnTo>
                    <a:lnTo>
                      <a:pt x="377" y="593"/>
                    </a:lnTo>
                    <a:lnTo>
                      <a:pt x="490" y="737"/>
                    </a:lnTo>
                    <a:lnTo>
                      <a:pt x="610" y="881"/>
                    </a:lnTo>
                    <a:lnTo>
                      <a:pt x="735" y="1019"/>
                    </a:lnTo>
                    <a:lnTo>
                      <a:pt x="873" y="1150"/>
                    </a:lnTo>
                    <a:lnTo>
                      <a:pt x="1010" y="1276"/>
                    </a:lnTo>
                    <a:lnTo>
                      <a:pt x="1148" y="1396"/>
                    </a:lnTo>
                    <a:lnTo>
                      <a:pt x="1286" y="1510"/>
                    </a:lnTo>
                    <a:lnTo>
                      <a:pt x="1429" y="1618"/>
                    </a:lnTo>
                    <a:lnTo>
                      <a:pt x="1435" y="1618"/>
                    </a:lnTo>
                    <a:lnTo>
                      <a:pt x="1292" y="1510"/>
                    </a:lnTo>
                    <a:lnTo>
                      <a:pt x="1154" y="1396"/>
                    </a:lnTo>
                    <a:lnTo>
                      <a:pt x="1010" y="1276"/>
                    </a:lnTo>
                    <a:lnTo>
                      <a:pt x="873" y="1150"/>
                    </a:lnTo>
                    <a:lnTo>
                      <a:pt x="873" y="1150"/>
                    </a:lnTo>
                    <a:close/>
                  </a:path>
                </a:pathLst>
              </a:custGeom>
              <a:solidFill>
                <a:schemeClr val="accent2"/>
              </a:solidFill>
              <a:ln w="9525">
                <a:noFill/>
                <a:round/>
                <a:headEnd/>
                <a:tailEnd/>
              </a:ln>
            </p:spPr>
            <p:txBody>
              <a:bodyPr/>
              <a:lstStyle/>
              <a:p>
                <a:pPr>
                  <a:defRPr/>
                </a:pPr>
                <a:endParaRPr lang="ru-RU"/>
              </a:p>
            </p:txBody>
          </p:sp>
          <p:sp>
            <p:nvSpPr>
              <p:cNvPr id="256" name="Freeform 115"/>
              <p:cNvSpPr>
                <a:spLocks/>
              </p:cNvSpPr>
              <p:nvPr/>
            </p:nvSpPr>
            <p:spPr bwMode="hidden">
              <a:xfrm>
                <a:off x="16" y="2260"/>
                <a:ext cx="1673" cy="2014"/>
              </a:xfrm>
              <a:custGeom>
                <a:avLst/>
                <a:gdLst/>
                <a:ahLst/>
                <a:cxnLst>
                  <a:cxn ang="0">
                    <a:pos x="957" y="1463"/>
                  </a:cxn>
                  <a:cxn ang="0">
                    <a:pos x="789" y="1289"/>
                  </a:cxn>
                  <a:cxn ang="0">
                    <a:pos x="634" y="1115"/>
                  </a:cxn>
                  <a:cxn ang="0">
                    <a:pos x="490" y="929"/>
                  </a:cxn>
                  <a:cxn ang="0">
                    <a:pos x="365" y="743"/>
                  </a:cxn>
                  <a:cxn ang="0">
                    <a:pos x="251" y="557"/>
                  </a:cxn>
                  <a:cxn ang="0">
                    <a:pos x="149" y="372"/>
                  </a:cxn>
                  <a:cxn ang="0">
                    <a:pos x="66" y="186"/>
                  </a:cxn>
                  <a:cxn ang="0">
                    <a:pos x="0" y="0"/>
                  </a:cxn>
                  <a:cxn ang="0">
                    <a:pos x="0" y="12"/>
                  </a:cxn>
                  <a:cxn ang="0">
                    <a:pos x="66" y="198"/>
                  </a:cxn>
                  <a:cxn ang="0">
                    <a:pos x="149" y="384"/>
                  </a:cxn>
                  <a:cxn ang="0">
                    <a:pos x="251" y="569"/>
                  </a:cxn>
                  <a:cxn ang="0">
                    <a:pos x="365" y="755"/>
                  </a:cxn>
                  <a:cxn ang="0">
                    <a:pos x="490" y="935"/>
                  </a:cxn>
                  <a:cxn ang="0">
                    <a:pos x="634" y="1115"/>
                  </a:cxn>
                  <a:cxn ang="0">
                    <a:pos x="789" y="1295"/>
                  </a:cxn>
                  <a:cxn ang="0">
                    <a:pos x="957" y="1463"/>
                  </a:cxn>
                  <a:cxn ang="0">
                    <a:pos x="1130" y="1618"/>
                  </a:cxn>
                  <a:cxn ang="0">
                    <a:pos x="1303" y="1762"/>
                  </a:cxn>
                  <a:cxn ang="0">
                    <a:pos x="1483" y="1894"/>
                  </a:cxn>
                  <a:cxn ang="0">
                    <a:pos x="1662" y="2014"/>
                  </a:cxn>
                  <a:cxn ang="0">
                    <a:pos x="1668" y="2014"/>
                  </a:cxn>
                  <a:cxn ang="0">
                    <a:pos x="1483" y="1894"/>
                  </a:cxn>
                  <a:cxn ang="0">
                    <a:pos x="1303" y="1762"/>
                  </a:cxn>
                  <a:cxn ang="0">
                    <a:pos x="1130" y="1618"/>
                  </a:cxn>
                  <a:cxn ang="0">
                    <a:pos x="957" y="1463"/>
                  </a:cxn>
                  <a:cxn ang="0">
                    <a:pos x="957" y="1463"/>
                  </a:cxn>
                </a:cxnLst>
                <a:rect l="0" t="0" r="r" b="b"/>
                <a:pathLst>
                  <a:path w="1668" h="2014">
                    <a:moveTo>
                      <a:pt x="957" y="1463"/>
                    </a:moveTo>
                    <a:lnTo>
                      <a:pt x="789" y="1289"/>
                    </a:lnTo>
                    <a:lnTo>
                      <a:pt x="634" y="1115"/>
                    </a:lnTo>
                    <a:lnTo>
                      <a:pt x="490" y="929"/>
                    </a:lnTo>
                    <a:lnTo>
                      <a:pt x="365" y="743"/>
                    </a:lnTo>
                    <a:lnTo>
                      <a:pt x="251" y="557"/>
                    </a:lnTo>
                    <a:lnTo>
                      <a:pt x="149" y="372"/>
                    </a:lnTo>
                    <a:lnTo>
                      <a:pt x="66" y="186"/>
                    </a:lnTo>
                    <a:lnTo>
                      <a:pt x="0" y="0"/>
                    </a:lnTo>
                    <a:lnTo>
                      <a:pt x="0" y="12"/>
                    </a:lnTo>
                    <a:lnTo>
                      <a:pt x="66" y="198"/>
                    </a:lnTo>
                    <a:lnTo>
                      <a:pt x="149" y="384"/>
                    </a:lnTo>
                    <a:lnTo>
                      <a:pt x="251" y="569"/>
                    </a:lnTo>
                    <a:lnTo>
                      <a:pt x="365" y="755"/>
                    </a:lnTo>
                    <a:lnTo>
                      <a:pt x="490" y="935"/>
                    </a:lnTo>
                    <a:lnTo>
                      <a:pt x="634" y="1115"/>
                    </a:lnTo>
                    <a:lnTo>
                      <a:pt x="789" y="1295"/>
                    </a:lnTo>
                    <a:lnTo>
                      <a:pt x="957" y="1463"/>
                    </a:lnTo>
                    <a:lnTo>
                      <a:pt x="1130" y="1618"/>
                    </a:lnTo>
                    <a:lnTo>
                      <a:pt x="1303" y="1762"/>
                    </a:lnTo>
                    <a:lnTo>
                      <a:pt x="1483" y="1894"/>
                    </a:lnTo>
                    <a:lnTo>
                      <a:pt x="1662" y="2014"/>
                    </a:lnTo>
                    <a:lnTo>
                      <a:pt x="1668" y="2014"/>
                    </a:lnTo>
                    <a:lnTo>
                      <a:pt x="1483" y="1894"/>
                    </a:lnTo>
                    <a:lnTo>
                      <a:pt x="1303" y="1762"/>
                    </a:lnTo>
                    <a:lnTo>
                      <a:pt x="1130" y="1618"/>
                    </a:lnTo>
                    <a:lnTo>
                      <a:pt x="957" y="1463"/>
                    </a:lnTo>
                    <a:lnTo>
                      <a:pt x="957" y="1463"/>
                    </a:lnTo>
                    <a:close/>
                  </a:path>
                </a:pathLst>
              </a:custGeom>
              <a:solidFill>
                <a:schemeClr val="accent2"/>
              </a:solidFill>
              <a:ln w="9525">
                <a:noFill/>
                <a:round/>
                <a:headEnd/>
                <a:tailEnd/>
              </a:ln>
            </p:spPr>
            <p:txBody>
              <a:bodyPr/>
              <a:lstStyle/>
              <a:p>
                <a:pPr>
                  <a:defRPr/>
                </a:pPr>
                <a:endParaRPr lang="ru-RU"/>
              </a:p>
            </p:txBody>
          </p:sp>
          <p:sp>
            <p:nvSpPr>
              <p:cNvPr id="257" name="Rectangle 116"/>
              <p:cNvSpPr>
                <a:spLocks noChangeArrowheads="1"/>
              </p:cNvSpPr>
              <p:nvPr/>
            </p:nvSpPr>
            <p:spPr bwMode="hidden">
              <a:xfrm rot="-2488720">
                <a:off x="1988" y="1919"/>
                <a:ext cx="1353"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258" name="Rectangle 117"/>
              <p:cNvSpPr>
                <a:spLocks noChangeArrowheads="1"/>
              </p:cNvSpPr>
              <p:nvPr/>
            </p:nvSpPr>
            <p:spPr bwMode="hidden">
              <a:xfrm rot="-5087790">
                <a:off x="1964" y="2613"/>
                <a:ext cx="2217"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259" name="Rectangle 118"/>
              <p:cNvSpPr>
                <a:spLocks noChangeArrowheads="1"/>
              </p:cNvSpPr>
              <p:nvPr/>
            </p:nvSpPr>
            <p:spPr bwMode="hidden">
              <a:xfrm rot="-3417299">
                <a:off x="1018" y="2695"/>
                <a:ext cx="2678"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260" name="Rectangle 119"/>
              <p:cNvSpPr>
                <a:spLocks noChangeArrowheads="1"/>
              </p:cNvSpPr>
              <p:nvPr/>
            </p:nvSpPr>
            <p:spPr bwMode="hidden">
              <a:xfrm rot="-835848">
                <a:off x="688" y="1748"/>
                <a:ext cx="2390" cy="17"/>
              </a:xfrm>
              <a:prstGeom prst="rect">
                <a:avLst/>
              </a:prstGeom>
              <a:solidFill>
                <a:schemeClr val="accent2"/>
              </a:solidFill>
              <a:ln w="9525">
                <a:noFill/>
                <a:miter lim="800000"/>
                <a:headEnd/>
                <a:tailEnd/>
              </a:ln>
              <a:effectLst/>
            </p:spPr>
            <p:txBody>
              <a:bodyPr wrap="none" anchor="ctr"/>
              <a:lstStyle/>
              <a:p>
                <a:pPr>
                  <a:defRPr/>
                </a:pPr>
                <a:endParaRPr lang="ru-RU"/>
              </a:p>
            </p:txBody>
          </p:sp>
          <p:grpSp>
            <p:nvGrpSpPr>
              <p:cNvPr id="261" name="Group 120"/>
              <p:cNvGrpSpPr>
                <a:grpSpLocks noChangeAspect="1"/>
              </p:cNvGrpSpPr>
              <p:nvPr/>
            </p:nvGrpSpPr>
            <p:grpSpPr bwMode="auto">
              <a:xfrm>
                <a:off x="3075" y="1316"/>
                <a:ext cx="258" cy="296"/>
                <a:chOff x="3048" y="1265"/>
                <a:chExt cx="361" cy="423"/>
              </a:xfrm>
            </p:grpSpPr>
            <p:sp>
              <p:nvSpPr>
                <p:cNvPr id="262" name="Oval 121"/>
                <p:cNvSpPr>
                  <a:spLocks noChangeAspect="1" noChangeArrowheads="1"/>
                </p:cNvSpPr>
                <p:nvPr userDrawn="1"/>
              </p:nvSpPr>
              <p:spPr bwMode="hidden">
                <a:xfrm rot="2828979">
                  <a:off x="2986" y="1467"/>
                  <a:ext cx="283" cy="160"/>
                </a:xfrm>
                <a:prstGeom prst="ellipse">
                  <a:avLst/>
                </a:prstGeom>
                <a:gradFill rotWithShape="0">
                  <a:gsLst>
                    <a:gs pos="0">
                      <a:schemeClr val="accent2"/>
                    </a:gs>
                    <a:gs pos="100000">
                      <a:schemeClr val="accent2">
                        <a:gamma/>
                        <a:tint val="84706"/>
                        <a:invGamma/>
                      </a:schemeClr>
                    </a:gs>
                  </a:gsLst>
                  <a:lin ang="5400000" scaled="1"/>
                </a:gradFill>
                <a:ln w="9525">
                  <a:noFill/>
                  <a:round/>
                  <a:headEnd/>
                  <a:tailEnd/>
                </a:ln>
                <a:effectLst/>
              </p:spPr>
              <p:txBody>
                <a:bodyPr wrap="none" anchor="ctr"/>
                <a:lstStyle/>
                <a:p>
                  <a:pPr>
                    <a:defRPr/>
                  </a:pPr>
                  <a:endParaRPr lang="ru-RU"/>
                </a:p>
              </p:txBody>
            </p:sp>
            <p:sp>
              <p:nvSpPr>
                <p:cNvPr id="263" name="Freeform 122"/>
                <p:cNvSpPr>
                  <a:spLocks noChangeAspect="1"/>
                </p:cNvSpPr>
                <p:nvPr userDrawn="1"/>
              </p:nvSpPr>
              <p:spPr bwMode="hidden">
                <a:xfrm>
                  <a:off x="3070" y="1375"/>
                  <a:ext cx="225" cy="223"/>
                </a:xfrm>
                <a:custGeom>
                  <a:avLst/>
                  <a:gdLst/>
                  <a:ahLst/>
                  <a:cxnLst>
                    <a:cxn ang="0">
                      <a:pos x="227" y="134"/>
                    </a:cxn>
                    <a:cxn ang="0">
                      <a:pos x="203" y="144"/>
                    </a:cxn>
                    <a:cxn ang="0">
                      <a:pos x="179" y="138"/>
                    </a:cxn>
                    <a:cxn ang="0">
                      <a:pos x="149" y="126"/>
                    </a:cxn>
                    <a:cxn ang="0">
                      <a:pos x="126" y="102"/>
                    </a:cxn>
                    <a:cxn ang="0">
                      <a:pos x="102" y="72"/>
                    </a:cxn>
                    <a:cxn ang="0">
                      <a:pos x="84" y="48"/>
                    </a:cxn>
                    <a:cxn ang="0">
                      <a:pos x="78" y="24"/>
                    </a:cxn>
                    <a:cxn ang="0">
                      <a:pos x="84" y="0"/>
                    </a:cxn>
                    <a:cxn ang="0">
                      <a:pos x="84" y="0"/>
                    </a:cxn>
                    <a:cxn ang="0">
                      <a:pos x="78" y="0"/>
                    </a:cxn>
                    <a:cxn ang="0">
                      <a:pos x="18" y="60"/>
                    </a:cxn>
                    <a:cxn ang="0">
                      <a:pos x="0" y="90"/>
                    </a:cxn>
                    <a:cxn ang="0">
                      <a:pos x="0" y="120"/>
                    </a:cxn>
                    <a:cxn ang="0">
                      <a:pos x="12" y="156"/>
                    </a:cxn>
                    <a:cxn ang="0">
                      <a:pos x="36" y="192"/>
                    </a:cxn>
                    <a:cxn ang="0">
                      <a:pos x="66" y="216"/>
                    </a:cxn>
                    <a:cxn ang="0">
                      <a:pos x="96" y="222"/>
                    </a:cxn>
                    <a:cxn ang="0">
                      <a:pos x="126" y="222"/>
                    </a:cxn>
                    <a:cxn ang="0">
                      <a:pos x="155" y="210"/>
                    </a:cxn>
                    <a:cxn ang="0">
                      <a:pos x="227" y="138"/>
                    </a:cxn>
                    <a:cxn ang="0">
                      <a:pos x="227" y="134"/>
                    </a:cxn>
                  </a:cxnLst>
                  <a:rect l="0" t="0" r="r" b="b"/>
                  <a:pathLst>
                    <a:path w="227" h="222">
                      <a:moveTo>
                        <a:pt x="227" y="134"/>
                      </a:moveTo>
                      <a:lnTo>
                        <a:pt x="203" y="144"/>
                      </a:lnTo>
                      <a:lnTo>
                        <a:pt x="179" y="138"/>
                      </a:lnTo>
                      <a:lnTo>
                        <a:pt x="149" y="126"/>
                      </a:lnTo>
                      <a:lnTo>
                        <a:pt x="126" y="102"/>
                      </a:lnTo>
                      <a:lnTo>
                        <a:pt x="102" y="72"/>
                      </a:lnTo>
                      <a:lnTo>
                        <a:pt x="84" y="48"/>
                      </a:lnTo>
                      <a:lnTo>
                        <a:pt x="78" y="24"/>
                      </a:lnTo>
                      <a:lnTo>
                        <a:pt x="84" y="0"/>
                      </a:lnTo>
                      <a:lnTo>
                        <a:pt x="84" y="0"/>
                      </a:lnTo>
                      <a:lnTo>
                        <a:pt x="78" y="0"/>
                      </a:lnTo>
                      <a:lnTo>
                        <a:pt x="18" y="60"/>
                      </a:lnTo>
                      <a:lnTo>
                        <a:pt x="0" y="90"/>
                      </a:lnTo>
                      <a:lnTo>
                        <a:pt x="0" y="120"/>
                      </a:lnTo>
                      <a:lnTo>
                        <a:pt x="12" y="156"/>
                      </a:lnTo>
                      <a:lnTo>
                        <a:pt x="36" y="192"/>
                      </a:lnTo>
                      <a:lnTo>
                        <a:pt x="66" y="216"/>
                      </a:lnTo>
                      <a:lnTo>
                        <a:pt x="96" y="222"/>
                      </a:lnTo>
                      <a:lnTo>
                        <a:pt x="126" y="222"/>
                      </a:lnTo>
                      <a:lnTo>
                        <a:pt x="155" y="210"/>
                      </a:lnTo>
                      <a:lnTo>
                        <a:pt x="227" y="138"/>
                      </a:lnTo>
                      <a:lnTo>
                        <a:pt x="227" y="134"/>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264" name="Freeform 123"/>
                <p:cNvSpPr>
                  <a:spLocks noChangeAspect="1"/>
                </p:cNvSpPr>
                <p:nvPr userDrawn="1"/>
              </p:nvSpPr>
              <p:spPr bwMode="hidden">
                <a:xfrm>
                  <a:off x="3145" y="1365"/>
                  <a:ext cx="162" cy="156"/>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265" name="Freeform 124"/>
                <p:cNvSpPr>
                  <a:spLocks noChangeAspect="1"/>
                </p:cNvSpPr>
                <p:nvPr userDrawn="1"/>
              </p:nvSpPr>
              <p:spPr bwMode="hidden">
                <a:xfrm>
                  <a:off x="3201" y="1272"/>
                  <a:ext cx="203" cy="197"/>
                </a:xfrm>
                <a:custGeom>
                  <a:avLst/>
                  <a:gdLst/>
                  <a:ahLst/>
                  <a:cxnLst>
                    <a:cxn ang="0">
                      <a:pos x="179" y="18"/>
                    </a:cxn>
                    <a:cxn ang="0">
                      <a:pos x="197" y="48"/>
                    </a:cxn>
                    <a:cxn ang="0">
                      <a:pos x="203" y="60"/>
                    </a:cxn>
                    <a:cxn ang="0">
                      <a:pos x="197" y="66"/>
                    </a:cxn>
                    <a:cxn ang="0">
                      <a:pos x="65" y="192"/>
                    </a:cxn>
                    <a:cxn ang="0">
                      <a:pos x="59" y="198"/>
                    </a:cxn>
                    <a:cxn ang="0">
                      <a:pos x="47" y="192"/>
                    </a:cxn>
                    <a:cxn ang="0">
                      <a:pos x="17" y="174"/>
                    </a:cxn>
                    <a:cxn ang="0">
                      <a:pos x="0" y="150"/>
                    </a:cxn>
                    <a:cxn ang="0">
                      <a:pos x="0" y="126"/>
                    </a:cxn>
                    <a:cxn ang="0">
                      <a:pos x="131" y="0"/>
                    </a:cxn>
                    <a:cxn ang="0">
                      <a:pos x="155" y="0"/>
                    </a:cxn>
                    <a:cxn ang="0">
                      <a:pos x="179" y="18"/>
                    </a:cxn>
                    <a:cxn ang="0">
                      <a:pos x="179" y="18"/>
                    </a:cxn>
                  </a:cxnLst>
                  <a:rect l="0" t="0" r="r" b="b"/>
                  <a:pathLst>
                    <a:path w="203" h="198">
                      <a:moveTo>
                        <a:pt x="179" y="18"/>
                      </a:moveTo>
                      <a:lnTo>
                        <a:pt x="197" y="48"/>
                      </a:lnTo>
                      <a:lnTo>
                        <a:pt x="203" y="60"/>
                      </a:lnTo>
                      <a:lnTo>
                        <a:pt x="197" y="66"/>
                      </a:lnTo>
                      <a:lnTo>
                        <a:pt x="65" y="192"/>
                      </a:lnTo>
                      <a:lnTo>
                        <a:pt x="59" y="198"/>
                      </a:lnTo>
                      <a:lnTo>
                        <a:pt x="47" y="192"/>
                      </a:lnTo>
                      <a:lnTo>
                        <a:pt x="17" y="174"/>
                      </a:lnTo>
                      <a:lnTo>
                        <a:pt x="0" y="150"/>
                      </a:lnTo>
                      <a:lnTo>
                        <a:pt x="0" y="126"/>
                      </a:lnTo>
                      <a:lnTo>
                        <a:pt x="131" y="0"/>
                      </a:lnTo>
                      <a:lnTo>
                        <a:pt x="155" y="0"/>
                      </a:lnTo>
                      <a:lnTo>
                        <a:pt x="179" y="18"/>
                      </a:lnTo>
                      <a:lnTo>
                        <a:pt x="179" y="18"/>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266" name="Freeform 125"/>
                <p:cNvSpPr>
                  <a:spLocks noChangeAspect="1"/>
                </p:cNvSpPr>
                <p:nvPr userDrawn="1"/>
              </p:nvSpPr>
              <p:spPr bwMode="hidden">
                <a:xfrm>
                  <a:off x="3331" y="1265"/>
                  <a:ext cx="78" cy="74"/>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grpSp>
        </p:grpSp>
      </p:grpSp>
      <p:sp>
        <p:nvSpPr>
          <p:cNvPr id="43134" name="Rectangle 126"/>
          <p:cNvSpPr>
            <a:spLocks noGrp="1" noChangeArrowheads="1"/>
          </p:cNvSpPr>
          <p:nvPr>
            <p:ph type="ctrTitle" sz="quarter"/>
          </p:nvPr>
        </p:nvSpPr>
        <p:spPr>
          <a:xfrm>
            <a:off x="685800" y="1600200"/>
            <a:ext cx="7772400" cy="1973263"/>
          </a:xfrm>
        </p:spPr>
        <p:txBody>
          <a:bodyPr/>
          <a:lstStyle>
            <a:lvl1pPr>
              <a:defRPr sz="5100"/>
            </a:lvl1pPr>
          </a:lstStyle>
          <a:p>
            <a:r>
              <a:rPr lang="ru-RU"/>
              <a:t>Образец заголовка</a:t>
            </a:r>
          </a:p>
        </p:txBody>
      </p:sp>
      <p:sp>
        <p:nvSpPr>
          <p:cNvPr id="43135" name="Rectangle 12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376" name="Rectangle 128"/>
          <p:cNvSpPr>
            <a:spLocks noGrp="1" noChangeArrowheads="1"/>
          </p:cNvSpPr>
          <p:nvPr>
            <p:ph type="dt" sz="quarter" idx="10"/>
          </p:nvPr>
        </p:nvSpPr>
        <p:spPr/>
        <p:txBody>
          <a:bodyPr/>
          <a:lstStyle>
            <a:lvl1pPr>
              <a:defRPr>
                <a:effectLst/>
              </a:defRPr>
            </a:lvl1pPr>
          </a:lstStyle>
          <a:p>
            <a:pPr>
              <a:defRPr/>
            </a:pPr>
            <a:endParaRPr lang="ru-RU"/>
          </a:p>
        </p:txBody>
      </p:sp>
      <p:sp>
        <p:nvSpPr>
          <p:cNvPr id="377" name="Rectangle 129"/>
          <p:cNvSpPr>
            <a:spLocks noGrp="1" noChangeArrowheads="1"/>
          </p:cNvSpPr>
          <p:nvPr>
            <p:ph type="ftr" sz="quarter" idx="11"/>
          </p:nvPr>
        </p:nvSpPr>
        <p:spPr/>
        <p:txBody>
          <a:bodyPr/>
          <a:lstStyle>
            <a:lvl1pPr>
              <a:defRPr>
                <a:effectLst/>
              </a:defRPr>
            </a:lvl1pPr>
          </a:lstStyle>
          <a:p>
            <a:pPr>
              <a:defRPr/>
            </a:pPr>
            <a:endParaRPr lang="ru-RU"/>
          </a:p>
        </p:txBody>
      </p:sp>
      <p:sp>
        <p:nvSpPr>
          <p:cNvPr id="378" name="Rectangle 130"/>
          <p:cNvSpPr>
            <a:spLocks noGrp="1" noChangeArrowheads="1"/>
          </p:cNvSpPr>
          <p:nvPr>
            <p:ph type="sldNum" sz="quarter" idx="12"/>
          </p:nvPr>
        </p:nvSpPr>
        <p:spPr/>
        <p:txBody>
          <a:bodyPr/>
          <a:lstStyle>
            <a:lvl1pPr>
              <a:defRPr>
                <a:effectLst/>
              </a:defRPr>
            </a:lvl1pPr>
          </a:lstStyle>
          <a:p>
            <a:pPr>
              <a:defRPr/>
            </a:pPr>
            <a:fld id="{9AB97178-0333-409A-9C9C-017BAF4D2E90}" type="slidenum">
              <a:rPr lang="ru-RU"/>
              <a:pPr>
                <a:defRPr/>
              </a:pPr>
              <a:t>‹#›</a:t>
            </a:fld>
            <a:endParaRPr lang="ru-RU"/>
          </a:p>
        </p:txBody>
      </p:sp>
    </p:spTree>
  </p:cSld>
  <p:clrMapOvr>
    <a:masterClrMapping/>
  </p:clrMapOvr>
  <p:transition>
    <p:strips dir="l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6"/>
          <p:cNvSpPr>
            <a:spLocks noGrp="1" noChangeArrowheads="1"/>
          </p:cNvSpPr>
          <p:nvPr>
            <p:ph type="dt" sz="half" idx="10"/>
          </p:nvPr>
        </p:nvSpPr>
        <p:spPr>
          <a:ln/>
        </p:spPr>
        <p:txBody>
          <a:bodyPr/>
          <a:lstStyle>
            <a:lvl1pPr>
              <a:defRPr/>
            </a:lvl1pPr>
          </a:lstStyle>
          <a:p>
            <a:pPr>
              <a:defRPr/>
            </a:pPr>
            <a:endParaRPr lang="ru-RU"/>
          </a:p>
        </p:txBody>
      </p:sp>
      <p:sp>
        <p:nvSpPr>
          <p:cNvPr id="5" name="Rectangle 127"/>
          <p:cNvSpPr>
            <a:spLocks noGrp="1" noChangeArrowheads="1"/>
          </p:cNvSpPr>
          <p:nvPr>
            <p:ph type="ftr" sz="quarter" idx="11"/>
          </p:nvPr>
        </p:nvSpPr>
        <p:spPr>
          <a:ln/>
        </p:spPr>
        <p:txBody>
          <a:bodyPr/>
          <a:lstStyle>
            <a:lvl1pPr>
              <a:defRPr/>
            </a:lvl1pPr>
          </a:lstStyle>
          <a:p>
            <a:pPr>
              <a:defRPr/>
            </a:pPr>
            <a:endParaRPr lang="ru-RU"/>
          </a:p>
        </p:txBody>
      </p:sp>
      <p:sp>
        <p:nvSpPr>
          <p:cNvPr id="6" name="Rectangle 128"/>
          <p:cNvSpPr>
            <a:spLocks noGrp="1" noChangeArrowheads="1"/>
          </p:cNvSpPr>
          <p:nvPr>
            <p:ph type="sldNum" sz="quarter" idx="12"/>
          </p:nvPr>
        </p:nvSpPr>
        <p:spPr>
          <a:ln/>
        </p:spPr>
        <p:txBody>
          <a:bodyPr/>
          <a:lstStyle>
            <a:lvl1pPr>
              <a:defRPr/>
            </a:lvl1pPr>
          </a:lstStyle>
          <a:p>
            <a:pPr>
              <a:defRPr/>
            </a:pPr>
            <a:fld id="{B4727C12-C296-4B87-8A4A-C60FD594B292}" type="slidenum">
              <a:rPr lang="ru-RU"/>
              <a:pPr>
                <a:defRPr/>
              </a:pPr>
              <a:t>‹#›</a:t>
            </a:fld>
            <a:endParaRPr lang="ru-RU"/>
          </a:p>
        </p:txBody>
      </p:sp>
    </p:spTree>
  </p:cSld>
  <p:clrMapOvr>
    <a:masterClrMapping/>
  </p:clrMapOvr>
  <p:transition>
    <p:strips dir="l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6"/>
          <p:cNvSpPr>
            <a:spLocks noGrp="1" noChangeArrowheads="1"/>
          </p:cNvSpPr>
          <p:nvPr>
            <p:ph type="dt" sz="half" idx="10"/>
          </p:nvPr>
        </p:nvSpPr>
        <p:spPr>
          <a:ln/>
        </p:spPr>
        <p:txBody>
          <a:bodyPr/>
          <a:lstStyle>
            <a:lvl1pPr>
              <a:defRPr/>
            </a:lvl1pPr>
          </a:lstStyle>
          <a:p>
            <a:pPr>
              <a:defRPr/>
            </a:pPr>
            <a:endParaRPr lang="ru-RU"/>
          </a:p>
        </p:txBody>
      </p:sp>
      <p:sp>
        <p:nvSpPr>
          <p:cNvPr id="5" name="Rectangle 127"/>
          <p:cNvSpPr>
            <a:spLocks noGrp="1" noChangeArrowheads="1"/>
          </p:cNvSpPr>
          <p:nvPr>
            <p:ph type="ftr" sz="quarter" idx="11"/>
          </p:nvPr>
        </p:nvSpPr>
        <p:spPr>
          <a:ln/>
        </p:spPr>
        <p:txBody>
          <a:bodyPr/>
          <a:lstStyle>
            <a:lvl1pPr>
              <a:defRPr/>
            </a:lvl1pPr>
          </a:lstStyle>
          <a:p>
            <a:pPr>
              <a:defRPr/>
            </a:pPr>
            <a:endParaRPr lang="ru-RU"/>
          </a:p>
        </p:txBody>
      </p:sp>
      <p:sp>
        <p:nvSpPr>
          <p:cNvPr id="6" name="Rectangle 128"/>
          <p:cNvSpPr>
            <a:spLocks noGrp="1" noChangeArrowheads="1"/>
          </p:cNvSpPr>
          <p:nvPr>
            <p:ph type="sldNum" sz="quarter" idx="12"/>
          </p:nvPr>
        </p:nvSpPr>
        <p:spPr>
          <a:ln/>
        </p:spPr>
        <p:txBody>
          <a:bodyPr/>
          <a:lstStyle>
            <a:lvl1pPr>
              <a:defRPr/>
            </a:lvl1pPr>
          </a:lstStyle>
          <a:p>
            <a:pPr>
              <a:defRPr/>
            </a:pPr>
            <a:fld id="{C6B5877F-3A53-41A7-A064-211F372C0594}" type="slidenum">
              <a:rPr lang="ru-RU"/>
              <a:pPr>
                <a:defRPr/>
              </a:pPr>
              <a:t>‹#›</a:t>
            </a:fld>
            <a:endParaRPr lang="ru-RU"/>
          </a:p>
        </p:txBody>
      </p:sp>
    </p:spTree>
  </p:cSld>
  <p:clrMapOvr>
    <a:masterClrMapping/>
  </p:clrMapOvr>
  <p:transition>
    <p:strips dir="l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26"/>
          <p:cNvSpPr>
            <a:spLocks noGrp="1" noChangeArrowheads="1"/>
          </p:cNvSpPr>
          <p:nvPr>
            <p:ph type="dt" sz="half" idx="10"/>
          </p:nvPr>
        </p:nvSpPr>
        <p:spPr>
          <a:ln/>
        </p:spPr>
        <p:txBody>
          <a:bodyPr/>
          <a:lstStyle>
            <a:lvl1pPr>
              <a:defRPr/>
            </a:lvl1pPr>
          </a:lstStyle>
          <a:p>
            <a:pPr>
              <a:defRPr/>
            </a:pPr>
            <a:endParaRPr lang="ru-RU"/>
          </a:p>
        </p:txBody>
      </p:sp>
      <p:sp>
        <p:nvSpPr>
          <p:cNvPr id="6" name="Rectangle 127"/>
          <p:cNvSpPr>
            <a:spLocks noGrp="1" noChangeArrowheads="1"/>
          </p:cNvSpPr>
          <p:nvPr>
            <p:ph type="ftr" sz="quarter" idx="11"/>
          </p:nvPr>
        </p:nvSpPr>
        <p:spPr>
          <a:ln/>
        </p:spPr>
        <p:txBody>
          <a:bodyPr/>
          <a:lstStyle>
            <a:lvl1pPr>
              <a:defRPr/>
            </a:lvl1pPr>
          </a:lstStyle>
          <a:p>
            <a:pPr>
              <a:defRPr/>
            </a:pPr>
            <a:endParaRPr lang="ru-RU"/>
          </a:p>
        </p:txBody>
      </p:sp>
      <p:sp>
        <p:nvSpPr>
          <p:cNvPr id="7" name="Rectangle 128"/>
          <p:cNvSpPr>
            <a:spLocks noGrp="1" noChangeArrowheads="1"/>
          </p:cNvSpPr>
          <p:nvPr>
            <p:ph type="sldNum" sz="quarter" idx="12"/>
          </p:nvPr>
        </p:nvSpPr>
        <p:spPr>
          <a:ln/>
        </p:spPr>
        <p:txBody>
          <a:bodyPr/>
          <a:lstStyle>
            <a:lvl1pPr>
              <a:defRPr/>
            </a:lvl1pPr>
          </a:lstStyle>
          <a:p>
            <a:pPr>
              <a:defRPr/>
            </a:pPr>
            <a:fld id="{7CE6FBCD-3BFC-4353-90C7-3100FB230FB9}" type="slidenum">
              <a:rPr lang="ru-RU"/>
              <a:pPr>
                <a:defRPr/>
              </a:pPr>
              <a:t>‹#›</a:t>
            </a:fld>
            <a:endParaRPr lang="ru-RU"/>
          </a:p>
        </p:txBody>
      </p:sp>
    </p:spTree>
  </p:cSld>
  <p:clrMapOvr>
    <a:masterClrMapping/>
  </p:clrMapOvr>
  <p:transition>
    <p:strips dir="l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26"/>
          <p:cNvSpPr>
            <a:spLocks noGrp="1" noChangeArrowheads="1"/>
          </p:cNvSpPr>
          <p:nvPr>
            <p:ph type="dt" sz="half" idx="10"/>
          </p:nvPr>
        </p:nvSpPr>
        <p:spPr>
          <a:ln/>
        </p:spPr>
        <p:txBody>
          <a:bodyPr/>
          <a:lstStyle>
            <a:lvl1pPr>
              <a:defRPr/>
            </a:lvl1pPr>
          </a:lstStyle>
          <a:p>
            <a:pPr>
              <a:defRPr/>
            </a:pPr>
            <a:endParaRPr lang="ru-RU"/>
          </a:p>
        </p:txBody>
      </p:sp>
      <p:sp>
        <p:nvSpPr>
          <p:cNvPr id="6" name="Rectangle 127"/>
          <p:cNvSpPr>
            <a:spLocks noGrp="1" noChangeArrowheads="1"/>
          </p:cNvSpPr>
          <p:nvPr>
            <p:ph type="ftr" sz="quarter" idx="11"/>
          </p:nvPr>
        </p:nvSpPr>
        <p:spPr>
          <a:ln/>
        </p:spPr>
        <p:txBody>
          <a:bodyPr/>
          <a:lstStyle>
            <a:lvl1pPr>
              <a:defRPr/>
            </a:lvl1pPr>
          </a:lstStyle>
          <a:p>
            <a:pPr>
              <a:defRPr/>
            </a:pPr>
            <a:endParaRPr lang="ru-RU"/>
          </a:p>
        </p:txBody>
      </p:sp>
      <p:sp>
        <p:nvSpPr>
          <p:cNvPr id="7" name="Rectangle 128"/>
          <p:cNvSpPr>
            <a:spLocks noGrp="1" noChangeArrowheads="1"/>
          </p:cNvSpPr>
          <p:nvPr>
            <p:ph type="sldNum" sz="quarter" idx="12"/>
          </p:nvPr>
        </p:nvSpPr>
        <p:spPr>
          <a:ln/>
        </p:spPr>
        <p:txBody>
          <a:bodyPr/>
          <a:lstStyle>
            <a:lvl1pPr>
              <a:defRPr/>
            </a:lvl1pPr>
          </a:lstStyle>
          <a:p>
            <a:pPr>
              <a:defRPr/>
            </a:pPr>
            <a:fld id="{C7EC49EE-2AB6-45C3-9443-62D9A8640A32}" type="slidenum">
              <a:rPr lang="ru-RU"/>
              <a:pPr>
                <a:defRPr/>
              </a:pPr>
              <a:t>‹#›</a:t>
            </a:fld>
            <a:endParaRPr lang="ru-RU"/>
          </a:p>
        </p:txBody>
      </p:sp>
    </p:spTree>
  </p:cSld>
  <p:clrMapOvr>
    <a:masterClrMapping/>
  </p:clrMapOvr>
  <p:transition>
    <p:strips dir="l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7813"/>
            <a:ext cx="8229600" cy="58531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126"/>
          <p:cNvSpPr>
            <a:spLocks noGrp="1" noChangeArrowheads="1"/>
          </p:cNvSpPr>
          <p:nvPr>
            <p:ph type="dt" sz="half" idx="10"/>
          </p:nvPr>
        </p:nvSpPr>
        <p:spPr>
          <a:ln/>
        </p:spPr>
        <p:txBody>
          <a:bodyPr/>
          <a:lstStyle>
            <a:lvl1pPr>
              <a:defRPr/>
            </a:lvl1pPr>
          </a:lstStyle>
          <a:p>
            <a:pPr>
              <a:defRPr/>
            </a:pPr>
            <a:endParaRPr lang="ru-RU"/>
          </a:p>
        </p:txBody>
      </p:sp>
      <p:sp>
        <p:nvSpPr>
          <p:cNvPr id="4" name="Rectangle 127"/>
          <p:cNvSpPr>
            <a:spLocks noGrp="1" noChangeArrowheads="1"/>
          </p:cNvSpPr>
          <p:nvPr>
            <p:ph type="ftr" sz="quarter" idx="11"/>
          </p:nvPr>
        </p:nvSpPr>
        <p:spPr>
          <a:ln/>
        </p:spPr>
        <p:txBody>
          <a:bodyPr/>
          <a:lstStyle>
            <a:lvl1pPr>
              <a:defRPr/>
            </a:lvl1pPr>
          </a:lstStyle>
          <a:p>
            <a:pPr>
              <a:defRPr/>
            </a:pPr>
            <a:endParaRPr lang="ru-RU"/>
          </a:p>
        </p:txBody>
      </p:sp>
      <p:sp>
        <p:nvSpPr>
          <p:cNvPr id="5" name="Rectangle 128"/>
          <p:cNvSpPr>
            <a:spLocks noGrp="1" noChangeArrowheads="1"/>
          </p:cNvSpPr>
          <p:nvPr>
            <p:ph type="sldNum" sz="quarter" idx="12"/>
          </p:nvPr>
        </p:nvSpPr>
        <p:spPr>
          <a:ln/>
        </p:spPr>
        <p:txBody>
          <a:bodyPr/>
          <a:lstStyle>
            <a:lvl1pPr>
              <a:defRPr/>
            </a:lvl1pPr>
          </a:lstStyle>
          <a:p>
            <a:pPr>
              <a:defRPr/>
            </a:pPr>
            <a:fld id="{17ED4949-9560-4F85-9600-EC019AFA7BCA}" type="slidenum">
              <a:rPr lang="ru-RU"/>
              <a:pPr>
                <a:defRPr/>
              </a:pPr>
              <a:t>‹#›</a:t>
            </a:fld>
            <a:endParaRPr lang="ru-RU"/>
          </a:p>
        </p:txBody>
      </p:sp>
    </p:spTree>
  </p:cSld>
  <p:clrMapOvr>
    <a:masterClrMapping/>
  </p:clrMapOvr>
  <p:transition>
    <p:strips dir="l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6"/>
          <p:cNvSpPr>
            <a:spLocks noGrp="1" noChangeArrowheads="1"/>
          </p:cNvSpPr>
          <p:nvPr>
            <p:ph type="dt" sz="half" idx="10"/>
          </p:nvPr>
        </p:nvSpPr>
        <p:spPr>
          <a:ln/>
        </p:spPr>
        <p:txBody>
          <a:bodyPr/>
          <a:lstStyle>
            <a:lvl1pPr>
              <a:defRPr/>
            </a:lvl1pPr>
          </a:lstStyle>
          <a:p>
            <a:pPr>
              <a:defRPr/>
            </a:pPr>
            <a:endParaRPr lang="ru-RU"/>
          </a:p>
        </p:txBody>
      </p:sp>
      <p:sp>
        <p:nvSpPr>
          <p:cNvPr id="5" name="Rectangle 127"/>
          <p:cNvSpPr>
            <a:spLocks noGrp="1" noChangeArrowheads="1"/>
          </p:cNvSpPr>
          <p:nvPr>
            <p:ph type="ftr" sz="quarter" idx="11"/>
          </p:nvPr>
        </p:nvSpPr>
        <p:spPr>
          <a:ln/>
        </p:spPr>
        <p:txBody>
          <a:bodyPr/>
          <a:lstStyle>
            <a:lvl1pPr>
              <a:defRPr/>
            </a:lvl1pPr>
          </a:lstStyle>
          <a:p>
            <a:pPr>
              <a:defRPr/>
            </a:pPr>
            <a:endParaRPr lang="ru-RU"/>
          </a:p>
        </p:txBody>
      </p:sp>
      <p:sp>
        <p:nvSpPr>
          <p:cNvPr id="6" name="Rectangle 128"/>
          <p:cNvSpPr>
            <a:spLocks noGrp="1" noChangeArrowheads="1"/>
          </p:cNvSpPr>
          <p:nvPr>
            <p:ph type="sldNum" sz="quarter" idx="12"/>
          </p:nvPr>
        </p:nvSpPr>
        <p:spPr>
          <a:ln/>
        </p:spPr>
        <p:txBody>
          <a:bodyPr/>
          <a:lstStyle>
            <a:lvl1pPr>
              <a:defRPr/>
            </a:lvl1pPr>
          </a:lstStyle>
          <a:p>
            <a:pPr>
              <a:defRPr/>
            </a:pPr>
            <a:fld id="{227D5FAE-BEBB-4792-BA18-6ED35A6DB6AB}" type="slidenum">
              <a:rPr lang="ru-RU"/>
              <a:pPr>
                <a:defRPr/>
              </a:pPr>
              <a:t>‹#›</a:t>
            </a:fld>
            <a:endParaRPr lang="ru-RU"/>
          </a:p>
        </p:txBody>
      </p:sp>
    </p:spTree>
  </p:cSld>
  <p:clrMapOvr>
    <a:masterClrMapping/>
  </p:clrMapOvr>
  <p:transition>
    <p:strips dir="l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26"/>
          <p:cNvSpPr>
            <a:spLocks noGrp="1" noChangeArrowheads="1"/>
          </p:cNvSpPr>
          <p:nvPr>
            <p:ph type="dt" sz="half" idx="10"/>
          </p:nvPr>
        </p:nvSpPr>
        <p:spPr>
          <a:ln/>
        </p:spPr>
        <p:txBody>
          <a:bodyPr/>
          <a:lstStyle>
            <a:lvl1pPr>
              <a:defRPr/>
            </a:lvl1pPr>
          </a:lstStyle>
          <a:p>
            <a:pPr>
              <a:defRPr/>
            </a:pPr>
            <a:endParaRPr lang="ru-RU"/>
          </a:p>
        </p:txBody>
      </p:sp>
      <p:sp>
        <p:nvSpPr>
          <p:cNvPr id="5" name="Rectangle 127"/>
          <p:cNvSpPr>
            <a:spLocks noGrp="1" noChangeArrowheads="1"/>
          </p:cNvSpPr>
          <p:nvPr>
            <p:ph type="ftr" sz="quarter" idx="11"/>
          </p:nvPr>
        </p:nvSpPr>
        <p:spPr>
          <a:ln/>
        </p:spPr>
        <p:txBody>
          <a:bodyPr/>
          <a:lstStyle>
            <a:lvl1pPr>
              <a:defRPr/>
            </a:lvl1pPr>
          </a:lstStyle>
          <a:p>
            <a:pPr>
              <a:defRPr/>
            </a:pPr>
            <a:endParaRPr lang="ru-RU"/>
          </a:p>
        </p:txBody>
      </p:sp>
      <p:sp>
        <p:nvSpPr>
          <p:cNvPr id="6" name="Rectangle 128"/>
          <p:cNvSpPr>
            <a:spLocks noGrp="1" noChangeArrowheads="1"/>
          </p:cNvSpPr>
          <p:nvPr>
            <p:ph type="sldNum" sz="quarter" idx="12"/>
          </p:nvPr>
        </p:nvSpPr>
        <p:spPr>
          <a:ln/>
        </p:spPr>
        <p:txBody>
          <a:bodyPr/>
          <a:lstStyle>
            <a:lvl1pPr>
              <a:defRPr/>
            </a:lvl1pPr>
          </a:lstStyle>
          <a:p>
            <a:pPr>
              <a:defRPr/>
            </a:pPr>
            <a:fld id="{FDE84F0C-6B9D-4E58-924E-1621B3E1C1E4}" type="slidenum">
              <a:rPr lang="ru-RU"/>
              <a:pPr>
                <a:defRPr/>
              </a:pPr>
              <a:t>‹#›</a:t>
            </a:fld>
            <a:endParaRPr lang="ru-RU"/>
          </a:p>
        </p:txBody>
      </p:sp>
    </p:spTree>
  </p:cSld>
  <p:clrMapOvr>
    <a:masterClrMapping/>
  </p:clrMapOvr>
  <p:transition>
    <p:strips dir="l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26"/>
          <p:cNvSpPr>
            <a:spLocks noGrp="1" noChangeArrowheads="1"/>
          </p:cNvSpPr>
          <p:nvPr>
            <p:ph type="dt" sz="half" idx="10"/>
          </p:nvPr>
        </p:nvSpPr>
        <p:spPr>
          <a:ln/>
        </p:spPr>
        <p:txBody>
          <a:bodyPr/>
          <a:lstStyle>
            <a:lvl1pPr>
              <a:defRPr/>
            </a:lvl1pPr>
          </a:lstStyle>
          <a:p>
            <a:pPr>
              <a:defRPr/>
            </a:pPr>
            <a:endParaRPr lang="ru-RU"/>
          </a:p>
        </p:txBody>
      </p:sp>
      <p:sp>
        <p:nvSpPr>
          <p:cNvPr id="6" name="Rectangle 127"/>
          <p:cNvSpPr>
            <a:spLocks noGrp="1" noChangeArrowheads="1"/>
          </p:cNvSpPr>
          <p:nvPr>
            <p:ph type="ftr" sz="quarter" idx="11"/>
          </p:nvPr>
        </p:nvSpPr>
        <p:spPr>
          <a:ln/>
        </p:spPr>
        <p:txBody>
          <a:bodyPr/>
          <a:lstStyle>
            <a:lvl1pPr>
              <a:defRPr/>
            </a:lvl1pPr>
          </a:lstStyle>
          <a:p>
            <a:pPr>
              <a:defRPr/>
            </a:pPr>
            <a:endParaRPr lang="ru-RU"/>
          </a:p>
        </p:txBody>
      </p:sp>
      <p:sp>
        <p:nvSpPr>
          <p:cNvPr id="7" name="Rectangle 128"/>
          <p:cNvSpPr>
            <a:spLocks noGrp="1" noChangeArrowheads="1"/>
          </p:cNvSpPr>
          <p:nvPr>
            <p:ph type="sldNum" sz="quarter" idx="12"/>
          </p:nvPr>
        </p:nvSpPr>
        <p:spPr>
          <a:ln/>
        </p:spPr>
        <p:txBody>
          <a:bodyPr/>
          <a:lstStyle>
            <a:lvl1pPr>
              <a:defRPr/>
            </a:lvl1pPr>
          </a:lstStyle>
          <a:p>
            <a:pPr>
              <a:defRPr/>
            </a:pPr>
            <a:fld id="{9BDA1568-D647-46FA-AA7D-B95ED176ED04}" type="slidenum">
              <a:rPr lang="ru-RU"/>
              <a:pPr>
                <a:defRPr/>
              </a:pPr>
              <a:t>‹#›</a:t>
            </a:fld>
            <a:endParaRPr lang="ru-RU"/>
          </a:p>
        </p:txBody>
      </p:sp>
    </p:spTree>
  </p:cSld>
  <p:clrMapOvr>
    <a:masterClrMapping/>
  </p:clrMapOvr>
  <p:transition>
    <p:strips dir="l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26"/>
          <p:cNvSpPr>
            <a:spLocks noGrp="1" noChangeArrowheads="1"/>
          </p:cNvSpPr>
          <p:nvPr>
            <p:ph type="dt" sz="half" idx="10"/>
          </p:nvPr>
        </p:nvSpPr>
        <p:spPr>
          <a:ln/>
        </p:spPr>
        <p:txBody>
          <a:bodyPr/>
          <a:lstStyle>
            <a:lvl1pPr>
              <a:defRPr/>
            </a:lvl1pPr>
          </a:lstStyle>
          <a:p>
            <a:pPr>
              <a:defRPr/>
            </a:pPr>
            <a:endParaRPr lang="ru-RU"/>
          </a:p>
        </p:txBody>
      </p:sp>
      <p:sp>
        <p:nvSpPr>
          <p:cNvPr id="8" name="Rectangle 127"/>
          <p:cNvSpPr>
            <a:spLocks noGrp="1" noChangeArrowheads="1"/>
          </p:cNvSpPr>
          <p:nvPr>
            <p:ph type="ftr" sz="quarter" idx="11"/>
          </p:nvPr>
        </p:nvSpPr>
        <p:spPr>
          <a:ln/>
        </p:spPr>
        <p:txBody>
          <a:bodyPr/>
          <a:lstStyle>
            <a:lvl1pPr>
              <a:defRPr/>
            </a:lvl1pPr>
          </a:lstStyle>
          <a:p>
            <a:pPr>
              <a:defRPr/>
            </a:pPr>
            <a:endParaRPr lang="ru-RU"/>
          </a:p>
        </p:txBody>
      </p:sp>
      <p:sp>
        <p:nvSpPr>
          <p:cNvPr id="9" name="Rectangle 128"/>
          <p:cNvSpPr>
            <a:spLocks noGrp="1" noChangeArrowheads="1"/>
          </p:cNvSpPr>
          <p:nvPr>
            <p:ph type="sldNum" sz="quarter" idx="12"/>
          </p:nvPr>
        </p:nvSpPr>
        <p:spPr>
          <a:ln/>
        </p:spPr>
        <p:txBody>
          <a:bodyPr/>
          <a:lstStyle>
            <a:lvl1pPr>
              <a:defRPr/>
            </a:lvl1pPr>
          </a:lstStyle>
          <a:p>
            <a:pPr>
              <a:defRPr/>
            </a:pPr>
            <a:fld id="{06A120AC-7AE1-470A-A5D9-1B04AD37B485}" type="slidenum">
              <a:rPr lang="ru-RU"/>
              <a:pPr>
                <a:defRPr/>
              </a:pPr>
              <a:t>‹#›</a:t>
            </a:fld>
            <a:endParaRPr lang="ru-RU"/>
          </a:p>
        </p:txBody>
      </p:sp>
    </p:spTree>
  </p:cSld>
  <p:clrMapOvr>
    <a:masterClrMapping/>
  </p:clrMapOvr>
  <p:transition>
    <p:strips dir="l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26"/>
          <p:cNvSpPr>
            <a:spLocks noGrp="1" noChangeArrowheads="1"/>
          </p:cNvSpPr>
          <p:nvPr>
            <p:ph type="dt" sz="half" idx="10"/>
          </p:nvPr>
        </p:nvSpPr>
        <p:spPr>
          <a:ln/>
        </p:spPr>
        <p:txBody>
          <a:bodyPr/>
          <a:lstStyle>
            <a:lvl1pPr>
              <a:defRPr/>
            </a:lvl1pPr>
          </a:lstStyle>
          <a:p>
            <a:pPr>
              <a:defRPr/>
            </a:pPr>
            <a:endParaRPr lang="ru-RU"/>
          </a:p>
        </p:txBody>
      </p:sp>
      <p:sp>
        <p:nvSpPr>
          <p:cNvPr id="4" name="Rectangle 127"/>
          <p:cNvSpPr>
            <a:spLocks noGrp="1" noChangeArrowheads="1"/>
          </p:cNvSpPr>
          <p:nvPr>
            <p:ph type="ftr" sz="quarter" idx="11"/>
          </p:nvPr>
        </p:nvSpPr>
        <p:spPr>
          <a:ln/>
        </p:spPr>
        <p:txBody>
          <a:bodyPr/>
          <a:lstStyle>
            <a:lvl1pPr>
              <a:defRPr/>
            </a:lvl1pPr>
          </a:lstStyle>
          <a:p>
            <a:pPr>
              <a:defRPr/>
            </a:pPr>
            <a:endParaRPr lang="ru-RU"/>
          </a:p>
        </p:txBody>
      </p:sp>
      <p:sp>
        <p:nvSpPr>
          <p:cNvPr id="5" name="Rectangle 128"/>
          <p:cNvSpPr>
            <a:spLocks noGrp="1" noChangeArrowheads="1"/>
          </p:cNvSpPr>
          <p:nvPr>
            <p:ph type="sldNum" sz="quarter" idx="12"/>
          </p:nvPr>
        </p:nvSpPr>
        <p:spPr>
          <a:ln/>
        </p:spPr>
        <p:txBody>
          <a:bodyPr/>
          <a:lstStyle>
            <a:lvl1pPr>
              <a:defRPr/>
            </a:lvl1pPr>
          </a:lstStyle>
          <a:p>
            <a:pPr>
              <a:defRPr/>
            </a:pPr>
            <a:fld id="{6FD131FF-9F75-47D8-A084-3003A22E37DF}" type="slidenum">
              <a:rPr lang="ru-RU"/>
              <a:pPr>
                <a:defRPr/>
              </a:pPr>
              <a:t>‹#›</a:t>
            </a:fld>
            <a:endParaRPr lang="ru-RU"/>
          </a:p>
        </p:txBody>
      </p:sp>
    </p:spTree>
  </p:cSld>
  <p:clrMapOvr>
    <a:masterClrMapping/>
  </p:clrMapOvr>
  <p:transition>
    <p:strips dir="l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26"/>
          <p:cNvSpPr>
            <a:spLocks noGrp="1" noChangeArrowheads="1"/>
          </p:cNvSpPr>
          <p:nvPr>
            <p:ph type="dt" sz="half" idx="10"/>
          </p:nvPr>
        </p:nvSpPr>
        <p:spPr>
          <a:ln/>
        </p:spPr>
        <p:txBody>
          <a:bodyPr/>
          <a:lstStyle>
            <a:lvl1pPr>
              <a:defRPr/>
            </a:lvl1pPr>
          </a:lstStyle>
          <a:p>
            <a:pPr>
              <a:defRPr/>
            </a:pPr>
            <a:endParaRPr lang="ru-RU"/>
          </a:p>
        </p:txBody>
      </p:sp>
      <p:sp>
        <p:nvSpPr>
          <p:cNvPr id="3" name="Rectangle 127"/>
          <p:cNvSpPr>
            <a:spLocks noGrp="1" noChangeArrowheads="1"/>
          </p:cNvSpPr>
          <p:nvPr>
            <p:ph type="ftr" sz="quarter" idx="11"/>
          </p:nvPr>
        </p:nvSpPr>
        <p:spPr>
          <a:ln/>
        </p:spPr>
        <p:txBody>
          <a:bodyPr/>
          <a:lstStyle>
            <a:lvl1pPr>
              <a:defRPr/>
            </a:lvl1pPr>
          </a:lstStyle>
          <a:p>
            <a:pPr>
              <a:defRPr/>
            </a:pPr>
            <a:endParaRPr lang="ru-RU"/>
          </a:p>
        </p:txBody>
      </p:sp>
      <p:sp>
        <p:nvSpPr>
          <p:cNvPr id="4" name="Rectangle 128"/>
          <p:cNvSpPr>
            <a:spLocks noGrp="1" noChangeArrowheads="1"/>
          </p:cNvSpPr>
          <p:nvPr>
            <p:ph type="sldNum" sz="quarter" idx="12"/>
          </p:nvPr>
        </p:nvSpPr>
        <p:spPr>
          <a:ln/>
        </p:spPr>
        <p:txBody>
          <a:bodyPr/>
          <a:lstStyle>
            <a:lvl1pPr>
              <a:defRPr/>
            </a:lvl1pPr>
          </a:lstStyle>
          <a:p>
            <a:pPr>
              <a:defRPr/>
            </a:pPr>
            <a:fld id="{B0242208-B6E4-48F3-B61F-EB2BDB625EBA}" type="slidenum">
              <a:rPr lang="ru-RU"/>
              <a:pPr>
                <a:defRPr/>
              </a:pPr>
              <a:t>‹#›</a:t>
            </a:fld>
            <a:endParaRPr lang="ru-RU"/>
          </a:p>
        </p:txBody>
      </p:sp>
    </p:spTree>
  </p:cSld>
  <p:clrMapOvr>
    <a:masterClrMapping/>
  </p:clrMapOvr>
  <p:transition>
    <p:strips dir="l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26"/>
          <p:cNvSpPr>
            <a:spLocks noGrp="1" noChangeArrowheads="1"/>
          </p:cNvSpPr>
          <p:nvPr>
            <p:ph type="dt" sz="half" idx="10"/>
          </p:nvPr>
        </p:nvSpPr>
        <p:spPr>
          <a:ln/>
        </p:spPr>
        <p:txBody>
          <a:bodyPr/>
          <a:lstStyle>
            <a:lvl1pPr>
              <a:defRPr/>
            </a:lvl1pPr>
          </a:lstStyle>
          <a:p>
            <a:pPr>
              <a:defRPr/>
            </a:pPr>
            <a:endParaRPr lang="ru-RU"/>
          </a:p>
        </p:txBody>
      </p:sp>
      <p:sp>
        <p:nvSpPr>
          <p:cNvPr id="6" name="Rectangle 127"/>
          <p:cNvSpPr>
            <a:spLocks noGrp="1" noChangeArrowheads="1"/>
          </p:cNvSpPr>
          <p:nvPr>
            <p:ph type="ftr" sz="quarter" idx="11"/>
          </p:nvPr>
        </p:nvSpPr>
        <p:spPr>
          <a:ln/>
        </p:spPr>
        <p:txBody>
          <a:bodyPr/>
          <a:lstStyle>
            <a:lvl1pPr>
              <a:defRPr/>
            </a:lvl1pPr>
          </a:lstStyle>
          <a:p>
            <a:pPr>
              <a:defRPr/>
            </a:pPr>
            <a:endParaRPr lang="ru-RU"/>
          </a:p>
        </p:txBody>
      </p:sp>
      <p:sp>
        <p:nvSpPr>
          <p:cNvPr id="7" name="Rectangle 128"/>
          <p:cNvSpPr>
            <a:spLocks noGrp="1" noChangeArrowheads="1"/>
          </p:cNvSpPr>
          <p:nvPr>
            <p:ph type="sldNum" sz="quarter" idx="12"/>
          </p:nvPr>
        </p:nvSpPr>
        <p:spPr>
          <a:ln/>
        </p:spPr>
        <p:txBody>
          <a:bodyPr/>
          <a:lstStyle>
            <a:lvl1pPr>
              <a:defRPr/>
            </a:lvl1pPr>
          </a:lstStyle>
          <a:p>
            <a:pPr>
              <a:defRPr/>
            </a:pPr>
            <a:fld id="{3D9D03FC-5FF2-4E27-80E0-F69ACBC21C71}" type="slidenum">
              <a:rPr lang="ru-RU"/>
              <a:pPr>
                <a:defRPr/>
              </a:pPr>
              <a:t>‹#›</a:t>
            </a:fld>
            <a:endParaRPr lang="ru-RU"/>
          </a:p>
        </p:txBody>
      </p:sp>
    </p:spTree>
  </p:cSld>
  <p:clrMapOvr>
    <a:masterClrMapping/>
  </p:clrMapOvr>
  <p:transition>
    <p:strips dir="l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26"/>
          <p:cNvSpPr>
            <a:spLocks noGrp="1" noChangeArrowheads="1"/>
          </p:cNvSpPr>
          <p:nvPr>
            <p:ph type="dt" sz="half" idx="10"/>
          </p:nvPr>
        </p:nvSpPr>
        <p:spPr>
          <a:ln/>
        </p:spPr>
        <p:txBody>
          <a:bodyPr/>
          <a:lstStyle>
            <a:lvl1pPr>
              <a:defRPr/>
            </a:lvl1pPr>
          </a:lstStyle>
          <a:p>
            <a:pPr>
              <a:defRPr/>
            </a:pPr>
            <a:endParaRPr lang="ru-RU"/>
          </a:p>
        </p:txBody>
      </p:sp>
      <p:sp>
        <p:nvSpPr>
          <p:cNvPr id="6" name="Rectangle 127"/>
          <p:cNvSpPr>
            <a:spLocks noGrp="1" noChangeArrowheads="1"/>
          </p:cNvSpPr>
          <p:nvPr>
            <p:ph type="ftr" sz="quarter" idx="11"/>
          </p:nvPr>
        </p:nvSpPr>
        <p:spPr>
          <a:ln/>
        </p:spPr>
        <p:txBody>
          <a:bodyPr/>
          <a:lstStyle>
            <a:lvl1pPr>
              <a:defRPr/>
            </a:lvl1pPr>
          </a:lstStyle>
          <a:p>
            <a:pPr>
              <a:defRPr/>
            </a:pPr>
            <a:endParaRPr lang="ru-RU"/>
          </a:p>
        </p:txBody>
      </p:sp>
      <p:sp>
        <p:nvSpPr>
          <p:cNvPr id="7" name="Rectangle 128"/>
          <p:cNvSpPr>
            <a:spLocks noGrp="1" noChangeArrowheads="1"/>
          </p:cNvSpPr>
          <p:nvPr>
            <p:ph type="sldNum" sz="quarter" idx="12"/>
          </p:nvPr>
        </p:nvSpPr>
        <p:spPr>
          <a:ln/>
        </p:spPr>
        <p:txBody>
          <a:bodyPr/>
          <a:lstStyle>
            <a:lvl1pPr>
              <a:defRPr/>
            </a:lvl1pPr>
          </a:lstStyle>
          <a:p>
            <a:pPr>
              <a:defRPr/>
            </a:pPr>
            <a:fld id="{4EC54CE5-9A5E-48B3-869B-6C40D6132BF5}" type="slidenum">
              <a:rPr lang="ru-RU"/>
              <a:pPr>
                <a:defRPr/>
              </a:pPr>
              <a:t>‹#›</a:t>
            </a:fld>
            <a:endParaRPr lang="ru-RU"/>
          </a:p>
        </p:txBody>
      </p:sp>
    </p:spTree>
  </p:cSld>
  <p:clrMapOvr>
    <a:masterClrMapping/>
  </p:clrMapOvr>
  <p:transition>
    <p:strips dir="l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srcRect/>
          <a:tile tx="0" ty="0" sx="100000" sy="100000" flip="none" algn="tl"/>
        </a:blip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609600" y="762000"/>
            <a:ext cx="7542213" cy="6029325"/>
            <a:chOff x="-384" y="480"/>
            <a:chExt cx="4751" cy="3798"/>
          </a:xfrm>
        </p:grpSpPr>
        <p:grpSp>
          <p:nvGrpSpPr>
            <p:cNvPr id="1032" name="Group 3"/>
            <p:cNvGrpSpPr>
              <a:grpSpLocks/>
            </p:cNvGrpSpPr>
            <p:nvPr/>
          </p:nvGrpSpPr>
          <p:grpSpPr bwMode="auto">
            <a:xfrm>
              <a:off x="-384" y="480"/>
              <a:ext cx="4751" cy="3798"/>
              <a:chOff x="0" y="522"/>
              <a:chExt cx="4751" cy="3798"/>
            </a:xfrm>
          </p:grpSpPr>
          <p:grpSp>
            <p:nvGrpSpPr>
              <p:cNvPr id="1046" name="Group 4"/>
              <p:cNvGrpSpPr>
                <a:grpSpLocks/>
              </p:cNvGrpSpPr>
              <p:nvPr userDrawn="1"/>
            </p:nvGrpSpPr>
            <p:grpSpPr bwMode="auto">
              <a:xfrm>
                <a:off x="0" y="522"/>
                <a:ext cx="4751" cy="3794"/>
                <a:chOff x="0" y="522"/>
                <a:chExt cx="4751" cy="3794"/>
              </a:xfrm>
            </p:grpSpPr>
            <p:sp>
              <p:nvSpPr>
                <p:cNvPr id="41989" name="Freeform 5"/>
                <p:cNvSpPr>
                  <a:spLocks/>
                </p:cNvSpPr>
                <p:nvPr userDrawn="1"/>
              </p:nvSpPr>
              <p:spPr bwMode="hidden">
                <a:xfrm>
                  <a:off x="628" y="1241"/>
                  <a:ext cx="3281" cy="3075"/>
                </a:xfrm>
                <a:custGeom>
                  <a:avLst/>
                  <a:gdLst/>
                  <a:ahLst/>
                  <a:cxnLst>
                    <a:cxn ang="0">
                      <a:pos x="502" y="1990"/>
                    </a:cxn>
                    <a:cxn ang="0">
                      <a:pos x="186" y="1474"/>
                    </a:cxn>
                    <a:cxn ang="0">
                      <a:pos x="66" y="1169"/>
                    </a:cxn>
                    <a:cxn ang="0">
                      <a:pos x="12" y="875"/>
                    </a:cxn>
                    <a:cxn ang="0">
                      <a:pos x="18" y="611"/>
                    </a:cxn>
                    <a:cxn ang="0">
                      <a:pos x="84" y="389"/>
                    </a:cxn>
                    <a:cxn ang="0">
                      <a:pos x="209" y="216"/>
                    </a:cxn>
                    <a:cxn ang="0">
                      <a:pos x="508" y="42"/>
                    </a:cxn>
                    <a:cxn ang="0">
                      <a:pos x="891" y="6"/>
                    </a:cxn>
                    <a:cxn ang="0">
                      <a:pos x="1334" y="102"/>
                    </a:cxn>
                    <a:cxn ang="0">
                      <a:pos x="1806" y="324"/>
                    </a:cxn>
                    <a:cxn ang="0">
                      <a:pos x="2272" y="659"/>
                    </a:cxn>
                    <a:cxn ang="0">
                      <a:pos x="2769" y="1187"/>
                    </a:cxn>
                    <a:cxn ang="0">
                      <a:pos x="3085" y="1702"/>
                    </a:cxn>
                    <a:cxn ang="0">
                      <a:pos x="3205" y="2008"/>
                    </a:cxn>
                    <a:cxn ang="0">
                      <a:pos x="3259" y="2302"/>
                    </a:cxn>
                    <a:cxn ang="0">
                      <a:pos x="3253" y="2565"/>
                    </a:cxn>
                    <a:cxn ang="0">
                      <a:pos x="3187" y="2781"/>
                    </a:cxn>
                    <a:cxn ang="0">
                      <a:pos x="3068" y="2961"/>
                    </a:cxn>
                    <a:cxn ang="0">
                      <a:pos x="2918" y="3075"/>
                    </a:cxn>
                    <a:cxn ang="0">
                      <a:pos x="3068" y="2967"/>
                    </a:cxn>
                    <a:cxn ang="0">
                      <a:pos x="3193" y="2787"/>
                    </a:cxn>
                    <a:cxn ang="0">
                      <a:pos x="3259" y="2565"/>
                    </a:cxn>
                    <a:cxn ang="0">
                      <a:pos x="3265" y="2302"/>
                    </a:cxn>
                    <a:cxn ang="0">
                      <a:pos x="3211" y="2008"/>
                    </a:cxn>
                    <a:cxn ang="0">
                      <a:pos x="3091" y="1702"/>
                    </a:cxn>
                    <a:cxn ang="0">
                      <a:pos x="2775" y="1181"/>
                    </a:cxn>
                    <a:cxn ang="0">
                      <a:pos x="2278" y="653"/>
                    </a:cxn>
                    <a:cxn ang="0">
                      <a:pos x="1806" y="318"/>
                    </a:cxn>
                    <a:cxn ang="0">
                      <a:pos x="1334" y="96"/>
                    </a:cxn>
                    <a:cxn ang="0">
                      <a:pos x="891" y="0"/>
                    </a:cxn>
                    <a:cxn ang="0">
                      <a:pos x="502" y="36"/>
                    </a:cxn>
                    <a:cxn ang="0">
                      <a:pos x="204" y="210"/>
                    </a:cxn>
                    <a:cxn ang="0">
                      <a:pos x="78" y="389"/>
                    </a:cxn>
                    <a:cxn ang="0">
                      <a:pos x="12" y="611"/>
                    </a:cxn>
                    <a:cxn ang="0">
                      <a:pos x="6" y="875"/>
                    </a:cxn>
                    <a:cxn ang="0">
                      <a:pos x="60" y="1169"/>
                    </a:cxn>
                    <a:cxn ang="0">
                      <a:pos x="180" y="1474"/>
                    </a:cxn>
                    <a:cxn ang="0">
                      <a:pos x="353" y="1786"/>
                    </a:cxn>
                    <a:cxn ang="0">
                      <a:pos x="849" y="2380"/>
                    </a:cxn>
                    <a:cxn ang="0">
                      <a:pos x="1244" y="2709"/>
                    </a:cxn>
                    <a:cxn ang="0">
                      <a:pos x="1656" y="2961"/>
                    </a:cxn>
                    <a:cxn ang="0">
                      <a:pos x="1937" y="3075"/>
                    </a:cxn>
                    <a:cxn ang="0">
                      <a:pos x="1525" y="2889"/>
                    </a:cxn>
                    <a:cxn ang="0">
                      <a:pos x="1118" y="2607"/>
                    </a:cxn>
                    <a:cxn ang="0">
                      <a:pos x="849" y="2380"/>
                    </a:cxn>
                  </a:cxnLst>
                  <a:rect l="0" t="0" r="r" b="b"/>
                  <a:pathLst>
                    <a:path w="3271" h="3075">
                      <a:moveTo>
                        <a:pt x="849" y="2380"/>
                      </a:moveTo>
                      <a:lnTo>
                        <a:pt x="664" y="2188"/>
                      </a:lnTo>
                      <a:lnTo>
                        <a:pt x="502" y="1990"/>
                      </a:lnTo>
                      <a:lnTo>
                        <a:pt x="359" y="1786"/>
                      </a:lnTo>
                      <a:lnTo>
                        <a:pt x="239" y="1576"/>
                      </a:lnTo>
                      <a:lnTo>
                        <a:pt x="186" y="1474"/>
                      </a:lnTo>
                      <a:lnTo>
                        <a:pt x="138" y="1373"/>
                      </a:lnTo>
                      <a:lnTo>
                        <a:pt x="102" y="1271"/>
                      </a:lnTo>
                      <a:lnTo>
                        <a:pt x="66" y="1169"/>
                      </a:lnTo>
                      <a:lnTo>
                        <a:pt x="42" y="1067"/>
                      </a:lnTo>
                      <a:lnTo>
                        <a:pt x="24" y="971"/>
                      </a:lnTo>
                      <a:lnTo>
                        <a:pt x="12" y="875"/>
                      </a:lnTo>
                      <a:lnTo>
                        <a:pt x="6" y="779"/>
                      </a:lnTo>
                      <a:lnTo>
                        <a:pt x="6" y="695"/>
                      </a:lnTo>
                      <a:lnTo>
                        <a:pt x="18" y="611"/>
                      </a:lnTo>
                      <a:lnTo>
                        <a:pt x="30" y="533"/>
                      </a:lnTo>
                      <a:lnTo>
                        <a:pt x="54" y="461"/>
                      </a:lnTo>
                      <a:lnTo>
                        <a:pt x="84" y="389"/>
                      </a:lnTo>
                      <a:lnTo>
                        <a:pt x="120" y="330"/>
                      </a:lnTo>
                      <a:lnTo>
                        <a:pt x="162" y="270"/>
                      </a:lnTo>
                      <a:lnTo>
                        <a:pt x="209" y="216"/>
                      </a:lnTo>
                      <a:lnTo>
                        <a:pt x="299" y="144"/>
                      </a:lnTo>
                      <a:lnTo>
                        <a:pt x="395" y="84"/>
                      </a:lnTo>
                      <a:lnTo>
                        <a:pt x="508" y="42"/>
                      </a:lnTo>
                      <a:lnTo>
                        <a:pt x="628" y="18"/>
                      </a:lnTo>
                      <a:lnTo>
                        <a:pt x="754" y="6"/>
                      </a:lnTo>
                      <a:lnTo>
                        <a:pt x="891" y="6"/>
                      </a:lnTo>
                      <a:lnTo>
                        <a:pt x="1035" y="24"/>
                      </a:lnTo>
                      <a:lnTo>
                        <a:pt x="1184" y="60"/>
                      </a:lnTo>
                      <a:lnTo>
                        <a:pt x="1334" y="102"/>
                      </a:lnTo>
                      <a:lnTo>
                        <a:pt x="1489" y="162"/>
                      </a:lnTo>
                      <a:lnTo>
                        <a:pt x="1644" y="240"/>
                      </a:lnTo>
                      <a:lnTo>
                        <a:pt x="1806" y="324"/>
                      </a:lnTo>
                      <a:lnTo>
                        <a:pt x="1961" y="425"/>
                      </a:lnTo>
                      <a:lnTo>
                        <a:pt x="2117" y="533"/>
                      </a:lnTo>
                      <a:lnTo>
                        <a:pt x="2272" y="659"/>
                      </a:lnTo>
                      <a:lnTo>
                        <a:pt x="2422" y="797"/>
                      </a:lnTo>
                      <a:lnTo>
                        <a:pt x="2607" y="989"/>
                      </a:lnTo>
                      <a:lnTo>
                        <a:pt x="2769" y="1187"/>
                      </a:lnTo>
                      <a:lnTo>
                        <a:pt x="2912" y="1391"/>
                      </a:lnTo>
                      <a:lnTo>
                        <a:pt x="3032" y="1600"/>
                      </a:lnTo>
                      <a:lnTo>
                        <a:pt x="3085" y="1702"/>
                      </a:lnTo>
                      <a:lnTo>
                        <a:pt x="3133" y="1804"/>
                      </a:lnTo>
                      <a:lnTo>
                        <a:pt x="3169" y="1906"/>
                      </a:lnTo>
                      <a:lnTo>
                        <a:pt x="3205" y="2008"/>
                      </a:lnTo>
                      <a:lnTo>
                        <a:pt x="3229" y="2110"/>
                      </a:lnTo>
                      <a:lnTo>
                        <a:pt x="3247" y="2206"/>
                      </a:lnTo>
                      <a:lnTo>
                        <a:pt x="3259" y="2302"/>
                      </a:lnTo>
                      <a:lnTo>
                        <a:pt x="3265" y="2398"/>
                      </a:lnTo>
                      <a:lnTo>
                        <a:pt x="3265" y="2482"/>
                      </a:lnTo>
                      <a:lnTo>
                        <a:pt x="3253" y="2565"/>
                      </a:lnTo>
                      <a:lnTo>
                        <a:pt x="3241" y="2643"/>
                      </a:lnTo>
                      <a:lnTo>
                        <a:pt x="3217" y="2715"/>
                      </a:lnTo>
                      <a:lnTo>
                        <a:pt x="3187" y="2781"/>
                      </a:lnTo>
                      <a:lnTo>
                        <a:pt x="3157" y="2847"/>
                      </a:lnTo>
                      <a:lnTo>
                        <a:pt x="3115" y="2907"/>
                      </a:lnTo>
                      <a:lnTo>
                        <a:pt x="3068" y="2961"/>
                      </a:lnTo>
                      <a:lnTo>
                        <a:pt x="3068" y="2961"/>
                      </a:lnTo>
                      <a:lnTo>
                        <a:pt x="2996" y="3021"/>
                      </a:lnTo>
                      <a:lnTo>
                        <a:pt x="2918" y="3075"/>
                      </a:lnTo>
                      <a:lnTo>
                        <a:pt x="2930" y="3075"/>
                      </a:lnTo>
                      <a:lnTo>
                        <a:pt x="3002" y="3027"/>
                      </a:lnTo>
                      <a:lnTo>
                        <a:pt x="3068" y="2967"/>
                      </a:lnTo>
                      <a:lnTo>
                        <a:pt x="3115" y="2913"/>
                      </a:lnTo>
                      <a:lnTo>
                        <a:pt x="3157" y="2853"/>
                      </a:lnTo>
                      <a:lnTo>
                        <a:pt x="3193" y="2787"/>
                      </a:lnTo>
                      <a:lnTo>
                        <a:pt x="3223" y="2721"/>
                      </a:lnTo>
                      <a:lnTo>
                        <a:pt x="3247" y="2643"/>
                      </a:lnTo>
                      <a:lnTo>
                        <a:pt x="3259" y="2565"/>
                      </a:lnTo>
                      <a:lnTo>
                        <a:pt x="3271" y="2482"/>
                      </a:lnTo>
                      <a:lnTo>
                        <a:pt x="3271" y="2398"/>
                      </a:lnTo>
                      <a:lnTo>
                        <a:pt x="3265" y="2302"/>
                      </a:lnTo>
                      <a:lnTo>
                        <a:pt x="3253" y="2206"/>
                      </a:lnTo>
                      <a:lnTo>
                        <a:pt x="3235" y="2110"/>
                      </a:lnTo>
                      <a:lnTo>
                        <a:pt x="3211" y="2008"/>
                      </a:lnTo>
                      <a:lnTo>
                        <a:pt x="3175" y="1906"/>
                      </a:lnTo>
                      <a:lnTo>
                        <a:pt x="3139" y="1804"/>
                      </a:lnTo>
                      <a:lnTo>
                        <a:pt x="3091" y="1702"/>
                      </a:lnTo>
                      <a:lnTo>
                        <a:pt x="3038" y="1594"/>
                      </a:lnTo>
                      <a:lnTo>
                        <a:pt x="2918" y="1391"/>
                      </a:lnTo>
                      <a:lnTo>
                        <a:pt x="2775" y="1181"/>
                      </a:lnTo>
                      <a:lnTo>
                        <a:pt x="2613" y="983"/>
                      </a:lnTo>
                      <a:lnTo>
                        <a:pt x="2428" y="791"/>
                      </a:lnTo>
                      <a:lnTo>
                        <a:pt x="2278" y="653"/>
                      </a:lnTo>
                      <a:lnTo>
                        <a:pt x="2123" y="527"/>
                      </a:lnTo>
                      <a:lnTo>
                        <a:pt x="1967" y="419"/>
                      </a:lnTo>
                      <a:lnTo>
                        <a:pt x="1806" y="318"/>
                      </a:lnTo>
                      <a:lnTo>
                        <a:pt x="1650" y="234"/>
                      </a:lnTo>
                      <a:lnTo>
                        <a:pt x="1489" y="156"/>
                      </a:lnTo>
                      <a:lnTo>
                        <a:pt x="1334" y="96"/>
                      </a:lnTo>
                      <a:lnTo>
                        <a:pt x="1184" y="54"/>
                      </a:lnTo>
                      <a:lnTo>
                        <a:pt x="1035" y="18"/>
                      </a:lnTo>
                      <a:lnTo>
                        <a:pt x="891" y="0"/>
                      </a:lnTo>
                      <a:lnTo>
                        <a:pt x="754" y="0"/>
                      </a:lnTo>
                      <a:lnTo>
                        <a:pt x="622" y="12"/>
                      </a:lnTo>
                      <a:lnTo>
                        <a:pt x="502" y="36"/>
                      </a:lnTo>
                      <a:lnTo>
                        <a:pt x="395" y="78"/>
                      </a:lnTo>
                      <a:lnTo>
                        <a:pt x="293" y="138"/>
                      </a:lnTo>
                      <a:lnTo>
                        <a:pt x="204" y="210"/>
                      </a:lnTo>
                      <a:lnTo>
                        <a:pt x="156" y="264"/>
                      </a:lnTo>
                      <a:lnTo>
                        <a:pt x="114" y="324"/>
                      </a:lnTo>
                      <a:lnTo>
                        <a:pt x="78" y="389"/>
                      </a:lnTo>
                      <a:lnTo>
                        <a:pt x="48" y="461"/>
                      </a:lnTo>
                      <a:lnTo>
                        <a:pt x="30" y="533"/>
                      </a:lnTo>
                      <a:lnTo>
                        <a:pt x="12" y="611"/>
                      </a:lnTo>
                      <a:lnTo>
                        <a:pt x="6" y="695"/>
                      </a:lnTo>
                      <a:lnTo>
                        <a:pt x="0" y="779"/>
                      </a:lnTo>
                      <a:lnTo>
                        <a:pt x="6" y="875"/>
                      </a:lnTo>
                      <a:lnTo>
                        <a:pt x="18" y="971"/>
                      </a:lnTo>
                      <a:lnTo>
                        <a:pt x="36" y="1067"/>
                      </a:lnTo>
                      <a:lnTo>
                        <a:pt x="60" y="1169"/>
                      </a:lnTo>
                      <a:lnTo>
                        <a:pt x="96" y="1271"/>
                      </a:lnTo>
                      <a:lnTo>
                        <a:pt x="132" y="1373"/>
                      </a:lnTo>
                      <a:lnTo>
                        <a:pt x="180" y="1474"/>
                      </a:lnTo>
                      <a:lnTo>
                        <a:pt x="233" y="1582"/>
                      </a:lnTo>
                      <a:lnTo>
                        <a:pt x="287" y="1684"/>
                      </a:lnTo>
                      <a:lnTo>
                        <a:pt x="353" y="1786"/>
                      </a:lnTo>
                      <a:lnTo>
                        <a:pt x="496" y="1990"/>
                      </a:lnTo>
                      <a:lnTo>
                        <a:pt x="664" y="2188"/>
                      </a:lnTo>
                      <a:lnTo>
                        <a:pt x="849" y="2380"/>
                      </a:lnTo>
                      <a:lnTo>
                        <a:pt x="981" y="2500"/>
                      </a:lnTo>
                      <a:lnTo>
                        <a:pt x="1112" y="2607"/>
                      </a:lnTo>
                      <a:lnTo>
                        <a:pt x="1244" y="2709"/>
                      </a:lnTo>
                      <a:lnTo>
                        <a:pt x="1381" y="2805"/>
                      </a:lnTo>
                      <a:lnTo>
                        <a:pt x="1519" y="2889"/>
                      </a:lnTo>
                      <a:lnTo>
                        <a:pt x="1656" y="2961"/>
                      </a:lnTo>
                      <a:lnTo>
                        <a:pt x="1788" y="3021"/>
                      </a:lnTo>
                      <a:lnTo>
                        <a:pt x="1926" y="3075"/>
                      </a:lnTo>
                      <a:lnTo>
                        <a:pt x="1937" y="3075"/>
                      </a:lnTo>
                      <a:lnTo>
                        <a:pt x="1800" y="3021"/>
                      </a:lnTo>
                      <a:lnTo>
                        <a:pt x="1662" y="2961"/>
                      </a:lnTo>
                      <a:lnTo>
                        <a:pt x="1525" y="2889"/>
                      </a:lnTo>
                      <a:lnTo>
                        <a:pt x="1387" y="2805"/>
                      </a:lnTo>
                      <a:lnTo>
                        <a:pt x="1250" y="2709"/>
                      </a:lnTo>
                      <a:lnTo>
                        <a:pt x="1118" y="2607"/>
                      </a:lnTo>
                      <a:lnTo>
                        <a:pt x="981" y="2500"/>
                      </a:lnTo>
                      <a:lnTo>
                        <a:pt x="849" y="2380"/>
                      </a:lnTo>
                      <a:lnTo>
                        <a:pt x="849" y="2380"/>
                      </a:lnTo>
                      <a:close/>
                    </a:path>
                  </a:pathLst>
                </a:custGeom>
                <a:solidFill>
                  <a:schemeClr val="accent2"/>
                </a:solidFill>
                <a:ln w="9525">
                  <a:noFill/>
                  <a:round/>
                  <a:headEnd/>
                  <a:tailEnd/>
                </a:ln>
              </p:spPr>
              <p:txBody>
                <a:bodyPr/>
                <a:lstStyle/>
                <a:p>
                  <a:pPr>
                    <a:defRPr/>
                  </a:pPr>
                  <a:endParaRPr lang="ru-RU"/>
                </a:p>
              </p:txBody>
            </p:sp>
            <p:grpSp>
              <p:nvGrpSpPr>
                <p:cNvPr id="1061" name="Group 6"/>
                <p:cNvGrpSpPr>
                  <a:grpSpLocks/>
                </p:cNvGrpSpPr>
                <p:nvPr userDrawn="1"/>
              </p:nvGrpSpPr>
              <p:grpSpPr bwMode="auto">
                <a:xfrm>
                  <a:off x="0" y="522"/>
                  <a:ext cx="4751" cy="3794"/>
                  <a:chOff x="0" y="522"/>
                  <a:chExt cx="4751" cy="3794"/>
                </a:xfrm>
              </p:grpSpPr>
              <p:sp>
                <p:nvSpPr>
                  <p:cNvPr id="41991" name="Freeform 7"/>
                  <p:cNvSpPr>
                    <a:spLocks/>
                  </p:cNvSpPr>
                  <p:nvPr userDrawn="1"/>
                </p:nvSpPr>
                <p:spPr bwMode="hidden">
                  <a:xfrm>
                    <a:off x="400" y="815"/>
                    <a:ext cx="3964" cy="3501"/>
                  </a:xfrm>
                  <a:custGeom>
                    <a:avLst/>
                    <a:gdLst/>
                    <a:ahLst/>
                    <a:cxnLst>
                      <a:cxn ang="0">
                        <a:pos x="3946" y="2860"/>
                      </a:cxn>
                      <a:cxn ang="0">
                        <a:pos x="3910" y="2614"/>
                      </a:cxn>
                      <a:cxn ang="0">
                        <a:pos x="3839" y="2368"/>
                      </a:cxn>
                      <a:cxn ang="0">
                        <a:pos x="3731" y="2110"/>
                      </a:cxn>
                      <a:cxn ang="0">
                        <a:pos x="3593" y="1853"/>
                      </a:cxn>
                      <a:cxn ang="0">
                        <a:pos x="3432" y="1595"/>
                      </a:cxn>
                      <a:cxn ang="0">
                        <a:pos x="3241" y="1343"/>
                      </a:cxn>
                      <a:cxn ang="0">
                        <a:pos x="3025" y="1103"/>
                      </a:cxn>
                      <a:cxn ang="0">
                        <a:pos x="2721" y="815"/>
                      </a:cxn>
                      <a:cxn ang="0">
                        <a:pos x="2332" y="522"/>
                      </a:cxn>
                      <a:cxn ang="0">
                        <a:pos x="1943" y="288"/>
                      </a:cxn>
                      <a:cxn ang="0">
                        <a:pos x="1555" y="126"/>
                      </a:cxn>
                      <a:cxn ang="0">
                        <a:pos x="1184" y="24"/>
                      </a:cxn>
                      <a:cxn ang="0">
                        <a:pos x="837" y="0"/>
                      </a:cxn>
                      <a:cxn ang="0">
                        <a:pos x="526" y="48"/>
                      </a:cxn>
                      <a:cxn ang="0">
                        <a:pos x="263" y="174"/>
                      </a:cxn>
                      <a:cxn ang="0">
                        <a:pos x="114" y="312"/>
                      </a:cxn>
                      <a:cxn ang="0">
                        <a:pos x="0" y="486"/>
                      </a:cxn>
                      <a:cxn ang="0">
                        <a:pos x="72" y="372"/>
                      </a:cxn>
                      <a:cxn ang="0">
                        <a:pos x="269" y="174"/>
                      </a:cxn>
                      <a:cxn ang="0">
                        <a:pos x="526" y="48"/>
                      </a:cxn>
                      <a:cxn ang="0">
                        <a:pos x="837" y="6"/>
                      </a:cxn>
                      <a:cxn ang="0">
                        <a:pos x="1184" y="30"/>
                      </a:cxn>
                      <a:cxn ang="0">
                        <a:pos x="1555" y="132"/>
                      </a:cxn>
                      <a:cxn ang="0">
                        <a:pos x="1943" y="294"/>
                      </a:cxn>
                      <a:cxn ang="0">
                        <a:pos x="2332" y="528"/>
                      </a:cxn>
                      <a:cxn ang="0">
                        <a:pos x="2715" y="821"/>
                      </a:cxn>
                      <a:cxn ang="0">
                        <a:pos x="3127" y="1223"/>
                      </a:cxn>
                      <a:cxn ang="0">
                        <a:pos x="3336" y="1469"/>
                      </a:cxn>
                      <a:cxn ang="0">
                        <a:pos x="3510" y="1727"/>
                      </a:cxn>
                      <a:cxn ang="0">
                        <a:pos x="3665" y="1984"/>
                      </a:cxn>
                      <a:cxn ang="0">
                        <a:pos x="3785" y="2236"/>
                      </a:cxn>
                      <a:cxn ang="0">
                        <a:pos x="3875" y="2494"/>
                      </a:cxn>
                      <a:cxn ang="0">
                        <a:pos x="3934" y="2740"/>
                      </a:cxn>
                      <a:cxn ang="0">
                        <a:pos x="3952" y="2973"/>
                      </a:cxn>
                      <a:cxn ang="0">
                        <a:pos x="3922" y="3255"/>
                      </a:cxn>
                      <a:cxn ang="0">
                        <a:pos x="3833" y="3501"/>
                      </a:cxn>
                      <a:cxn ang="0">
                        <a:pos x="3886" y="3387"/>
                      </a:cxn>
                      <a:cxn ang="0">
                        <a:pos x="3946" y="3123"/>
                      </a:cxn>
                      <a:cxn ang="0">
                        <a:pos x="3952" y="2973"/>
                      </a:cxn>
                    </a:cxnLst>
                    <a:rect l="0" t="0" r="r" b="b"/>
                    <a:pathLst>
                      <a:path w="3952" h="3501">
                        <a:moveTo>
                          <a:pt x="3952" y="2973"/>
                        </a:moveTo>
                        <a:lnTo>
                          <a:pt x="3946" y="2860"/>
                        </a:lnTo>
                        <a:lnTo>
                          <a:pt x="3934" y="2740"/>
                        </a:lnTo>
                        <a:lnTo>
                          <a:pt x="3910" y="2614"/>
                        </a:lnTo>
                        <a:lnTo>
                          <a:pt x="3875" y="2494"/>
                        </a:lnTo>
                        <a:lnTo>
                          <a:pt x="3839" y="2368"/>
                        </a:lnTo>
                        <a:lnTo>
                          <a:pt x="3785" y="2236"/>
                        </a:lnTo>
                        <a:lnTo>
                          <a:pt x="3731" y="2110"/>
                        </a:lnTo>
                        <a:lnTo>
                          <a:pt x="3665" y="1978"/>
                        </a:lnTo>
                        <a:lnTo>
                          <a:pt x="3593" y="1853"/>
                        </a:lnTo>
                        <a:lnTo>
                          <a:pt x="3516" y="1721"/>
                        </a:lnTo>
                        <a:lnTo>
                          <a:pt x="3432" y="1595"/>
                        </a:lnTo>
                        <a:lnTo>
                          <a:pt x="3336" y="1469"/>
                        </a:lnTo>
                        <a:lnTo>
                          <a:pt x="3241" y="1343"/>
                        </a:lnTo>
                        <a:lnTo>
                          <a:pt x="3133" y="1223"/>
                        </a:lnTo>
                        <a:lnTo>
                          <a:pt x="3025" y="1103"/>
                        </a:lnTo>
                        <a:lnTo>
                          <a:pt x="2906" y="983"/>
                        </a:lnTo>
                        <a:lnTo>
                          <a:pt x="2721" y="815"/>
                        </a:lnTo>
                        <a:lnTo>
                          <a:pt x="2529" y="660"/>
                        </a:lnTo>
                        <a:lnTo>
                          <a:pt x="2332" y="522"/>
                        </a:lnTo>
                        <a:lnTo>
                          <a:pt x="2141" y="396"/>
                        </a:lnTo>
                        <a:lnTo>
                          <a:pt x="1943" y="288"/>
                        </a:lnTo>
                        <a:lnTo>
                          <a:pt x="1746" y="198"/>
                        </a:lnTo>
                        <a:lnTo>
                          <a:pt x="1555" y="126"/>
                        </a:lnTo>
                        <a:lnTo>
                          <a:pt x="1363" y="66"/>
                        </a:lnTo>
                        <a:lnTo>
                          <a:pt x="1184" y="24"/>
                        </a:lnTo>
                        <a:lnTo>
                          <a:pt x="1005" y="6"/>
                        </a:lnTo>
                        <a:lnTo>
                          <a:pt x="837" y="0"/>
                        </a:lnTo>
                        <a:lnTo>
                          <a:pt x="676" y="12"/>
                        </a:lnTo>
                        <a:lnTo>
                          <a:pt x="526" y="48"/>
                        </a:lnTo>
                        <a:lnTo>
                          <a:pt x="389" y="102"/>
                        </a:lnTo>
                        <a:lnTo>
                          <a:pt x="263" y="174"/>
                        </a:lnTo>
                        <a:lnTo>
                          <a:pt x="155" y="264"/>
                        </a:lnTo>
                        <a:lnTo>
                          <a:pt x="114" y="312"/>
                        </a:lnTo>
                        <a:lnTo>
                          <a:pt x="72" y="366"/>
                        </a:lnTo>
                        <a:lnTo>
                          <a:pt x="0" y="486"/>
                        </a:lnTo>
                        <a:lnTo>
                          <a:pt x="0" y="498"/>
                        </a:lnTo>
                        <a:lnTo>
                          <a:pt x="72" y="372"/>
                        </a:lnTo>
                        <a:lnTo>
                          <a:pt x="161" y="264"/>
                        </a:lnTo>
                        <a:lnTo>
                          <a:pt x="269" y="174"/>
                        </a:lnTo>
                        <a:lnTo>
                          <a:pt x="395" y="102"/>
                        </a:lnTo>
                        <a:lnTo>
                          <a:pt x="526" y="48"/>
                        </a:lnTo>
                        <a:lnTo>
                          <a:pt x="676" y="18"/>
                        </a:lnTo>
                        <a:lnTo>
                          <a:pt x="837" y="6"/>
                        </a:lnTo>
                        <a:lnTo>
                          <a:pt x="1005" y="6"/>
                        </a:lnTo>
                        <a:lnTo>
                          <a:pt x="1184" y="30"/>
                        </a:lnTo>
                        <a:lnTo>
                          <a:pt x="1363" y="72"/>
                        </a:lnTo>
                        <a:lnTo>
                          <a:pt x="1555" y="132"/>
                        </a:lnTo>
                        <a:lnTo>
                          <a:pt x="1746" y="204"/>
                        </a:lnTo>
                        <a:lnTo>
                          <a:pt x="1943" y="294"/>
                        </a:lnTo>
                        <a:lnTo>
                          <a:pt x="2135" y="402"/>
                        </a:lnTo>
                        <a:lnTo>
                          <a:pt x="2332" y="528"/>
                        </a:lnTo>
                        <a:lnTo>
                          <a:pt x="2523" y="666"/>
                        </a:lnTo>
                        <a:lnTo>
                          <a:pt x="2715" y="821"/>
                        </a:lnTo>
                        <a:lnTo>
                          <a:pt x="2900" y="989"/>
                        </a:lnTo>
                        <a:lnTo>
                          <a:pt x="3127" y="1223"/>
                        </a:lnTo>
                        <a:lnTo>
                          <a:pt x="3235" y="1349"/>
                        </a:lnTo>
                        <a:lnTo>
                          <a:pt x="3336" y="1469"/>
                        </a:lnTo>
                        <a:lnTo>
                          <a:pt x="3426" y="1595"/>
                        </a:lnTo>
                        <a:lnTo>
                          <a:pt x="3510" y="1727"/>
                        </a:lnTo>
                        <a:lnTo>
                          <a:pt x="3593" y="1853"/>
                        </a:lnTo>
                        <a:lnTo>
                          <a:pt x="3665" y="1984"/>
                        </a:lnTo>
                        <a:lnTo>
                          <a:pt x="3731" y="2110"/>
                        </a:lnTo>
                        <a:lnTo>
                          <a:pt x="3785" y="2236"/>
                        </a:lnTo>
                        <a:lnTo>
                          <a:pt x="3833" y="2368"/>
                        </a:lnTo>
                        <a:lnTo>
                          <a:pt x="3875" y="2494"/>
                        </a:lnTo>
                        <a:lnTo>
                          <a:pt x="3910" y="2614"/>
                        </a:lnTo>
                        <a:lnTo>
                          <a:pt x="3934" y="2740"/>
                        </a:lnTo>
                        <a:lnTo>
                          <a:pt x="3946" y="2860"/>
                        </a:lnTo>
                        <a:lnTo>
                          <a:pt x="3952" y="2973"/>
                        </a:lnTo>
                        <a:lnTo>
                          <a:pt x="3946" y="3123"/>
                        </a:lnTo>
                        <a:lnTo>
                          <a:pt x="3922" y="3255"/>
                        </a:lnTo>
                        <a:lnTo>
                          <a:pt x="3886" y="3387"/>
                        </a:lnTo>
                        <a:lnTo>
                          <a:pt x="3833" y="3501"/>
                        </a:lnTo>
                        <a:lnTo>
                          <a:pt x="3833" y="3501"/>
                        </a:lnTo>
                        <a:lnTo>
                          <a:pt x="3886" y="3387"/>
                        </a:lnTo>
                        <a:lnTo>
                          <a:pt x="3928" y="3255"/>
                        </a:lnTo>
                        <a:lnTo>
                          <a:pt x="3946" y="3123"/>
                        </a:lnTo>
                        <a:lnTo>
                          <a:pt x="3952" y="2973"/>
                        </a:lnTo>
                        <a:lnTo>
                          <a:pt x="3952" y="2973"/>
                        </a:lnTo>
                        <a:close/>
                      </a:path>
                    </a:pathLst>
                  </a:custGeom>
                  <a:solidFill>
                    <a:schemeClr val="accent2"/>
                  </a:solidFill>
                  <a:ln w="9525">
                    <a:noFill/>
                    <a:round/>
                    <a:headEnd/>
                    <a:tailEnd/>
                  </a:ln>
                </p:spPr>
                <p:txBody>
                  <a:bodyPr/>
                  <a:lstStyle/>
                  <a:p>
                    <a:pPr>
                      <a:defRPr/>
                    </a:pPr>
                    <a:endParaRPr lang="ru-RU"/>
                  </a:p>
                </p:txBody>
              </p:sp>
              <p:sp>
                <p:nvSpPr>
                  <p:cNvPr id="41992" name="Freeform 8"/>
                  <p:cNvSpPr>
                    <a:spLocks/>
                  </p:cNvSpPr>
                  <p:nvPr userDrawn="1"/>
                </p:nvSpPr>
                <p:spPr bwMode="hidden">
                  <a:xfrm>
                    <a:off x="406" y="953"/>
                    <a:ext cx="3803" cy="3363"/>
                  </a:xfrm>
                  <a:custGeom>
                    <a:avLst/>
                    <a:gdLst/>
                    <a:ahLst/>
                    <a:cxnLst>
                      <a:cxn ang="0">
                        <a:pos x="676" y="2416"/>
                      </a:cxn>
                      <a:cxn ang="0">
                        <a:pos x="419" y="2062"/>
                      </a:cxn>
                      <a:cxn ang="0">
                        <a:pos x="215" y="1703"/>
                      </a:cxn>
                      <a:cxn ang="0">
                        <a:pos x="78" y="1343"/>
                      </a:cxn>
                      <a:cxn ang="0">
                        <a:pos x="12" y="1001"/>
                      </a:cxn>
                      <a:cxn ang="0">
                        <a:pos x="18" y="701"/>
                      </a:cxn>
                      <a:cxn ang="0">
                        <a:pos x="96" y="450"/>
                      </a:cxn>
                      <a:cxn ang="0">
                        <a:pos x="239" y="246"/>
                      </a:cxn>
                      <a:cxn ang="0">
                        <a:pos x="580" y="48"/>
                      </a:cxn>
                      <a:cxn ang="0">
                        <a:pos x="1028" y="6"/>
                      </a:cxn>
                      <a:cxn ang="0">
                        <a:pos x="1543" y="120"/>
                      </a:cxn>
                      <a:cxn ang="0">
                        <a:pos x="2087" y="378"/>
                      </a:cxn>
                      <a:cxn ang="0">
                        <a:pos x="2631" y="773"/>
                      </a:cxn>
                      <a:cxn ang="0">
                        <a:pos x="3115" y="1265"/>
                      </a:cxn>
                      <a:cxn ang="0">
                        <a:pos x="3378" y="1625"/>
                      </a:cxn>
                      <a:cxn ang="0">
                        <a:pos x="3582" y="1984"/>
                      </a:cxn>
                      <a:cxn ang="0">
                        <a:pos x="3719" y="2344"/>
                      </a:cxn>
                      <a:cxn ang="0">
                        <a:pos x="3785" y="2686"/>
                      </a:cxn>
                      <a:cxn ang="0">
                        <a:pos x="3749" y="3105"/>
                      </a:cxn>
                      <a:cxn ang="0">
                        <a:pos x="3629" y="3363"/>
                      </a:cxn>
                      <a:cxn ang="0">
                        <a:pos x="3779" y="2967"/>
                      </a:cxn>
                      <a:cxn ang="0">
                        <a:pos x="3791" y="2794"/>
                      </a:cxn>
                      <a:cxn ang="0">
                        <a:pos x="3749" y="2458"/>
                      </a:cxn>
                      <a:cxn ang="0">
                        <a:pos x="3635" y="2104"/>
                      </a:cxn>
                      <a:cxn ang="0">
                        <a:pos x="3456" y="1739"/>
                      </a:cxn>
                      <a:cxn ang="0">
                        <a:pos x="3211" y="1385"/>
                      </a:cxn>
                      <a:cxn ang="0">
                        <a:pos x="2804" y="929"/>
                      </a:cxn>
                      <a:cxn ang="0">
                        <a:pos x="2272" y="492"/>
                      </a:cxn>
                      <a:cxn ang="0">
                        <a:pos x="1722" y="192"/>
                      </a:cxn>
                      <a:cxn ang="0">
                        <a:pos x="1190" y="24"/>
                      </a:cxn>
                      <a:cxn ang="0">
                        <a:pos x="717" y="12"/>
                      </a:cxn>
                      <a:cxn ang="0">
                        <a:pos x="335" y="162"/>
                      </a:cxn>
                      <a:cxn ang="0">
                        <a:pos x="132" y="378"/>
                      </a:cxn>
                      <a:cxn ang="0">
                        <a:pos x="36" y="612"/>
                      </a:cxn>
                      <a:cxn ang="0">
                        <a:pos x="0" y="893"/>
                      </a:cxn>
                      <a:cxn ang="0">
                        <a:pos x="42" y="1229"/>
                      </a:cxn>
                      <a:cxn ang="0">
                        <a:pos x="161" y="1583"/>
                      </a:cxn>
                      <a:cxn ang="0">
                        <a:pos x="341" y="1942"/>
                      </a:cxn>
                      <a:cxn ang="0">
                        <a:pos x="580" y="2302"/>
                      </a:cxn>
                      <a:cxn ang="0">
                        <a:pos x="987" y="2758"/>
                      </a:cxn>
                      <a:cxn ang="0">
                        <a:pos x="1596" y="3237"/>
                      </a:cxn>
                      <a:cxn ang="0">
                        <a:pos x="1596" y="3237"/>
                      </a:cxn>
                      <a:cxn ang="0">
                        <a:pos x="993" y="2758"/>
                      </a:cxn>
                    </a:cxnLst>
                    <a:rect l="0" t="0" r="r" b="b"/>
                    <a:pathLst>
                      <a:path w="3791" h="3363">
                        <a:moveTo>
                          <a:pt x="993" y="2758"/>
                        </a:moveTo>
                        <a:lnTo>
                          <a:pt x="777" y="2536"/>
                        </a:lnTo>
                        <a:lnTo>
                          <a:pt x="676" y="2416"/>
                        </a:lnTo>
                        <a:lnTo>
                          <a:pt x="586" y="2302"/>
                        </a:lnTo>
                        <a:lnTo>
                          <a:pt x="496" y="2182"/>
                        </a:lnTo>
                        <a:lnTo>
                          <a:pt x="419" y="2062"/>
                        </a:lnTo>
                        <a:lnTo>
                          <a:pt x="341" y="1942"/>
                        </a:lnTo>
                        <a:lnTo>
                          <a:pt x="275" y="1822"/>
                        </a:lnTo>
                        <a:lnTo>
                          <a:pt x="215" y="1703"/>
                        </a:lnTo>
                        <a:lnTo>
                          <a:pt x="161" y="1583"/>
                        </a:lnTo>
                        <a:lnTo>
                          <a:pt x="114" y="1463"/>
                        </a:lnTo>
                        <a:lnTo>
                          <a:pt x="78" y="1343"/>
                        </a:lnTo>
                        <a:lnTo>
                          <a:pt x="48" y="1229"/>
                        </a:lnTo>
                        <a:lnTo>
                          <a:pt x="24" y="1115"/>
                        </a:lnTo>
                        <a:lnTo>
                          <a:pt x="12" y="1001"/>
                        </a:lnTo>
                        <a:lnTo>
                          <a:pt x="6" y="893"/>
                        </a:lnTo>
                        <a:lnTo>
                          <a:pt x="12" y="797"/>
                        </a:lnTo>
                        <a:lnTo>
                          <a:pt x="18" y="701"/>
                        </a:lnTo>
                        <a:lnTo>
                          <a:pt x="42" y="612"/>
                        </a:lnTo>
                        <a:lnTo>
                          <a:pt x="66" y="528"/>
                        </a:lnTo>
                        <a:lnTo>
                          <a:pt x="96" y="450"/>
                        </a:lnTo>
                        <a:lnTo>
                          <a:pt x="138" y="378"/>
                        </a:lnTo>
                        <a:lnTo>
                          <a:pt x="185" y="306"/>
                        </a:lnTo>
                        <a:lnTo>
                          <a:pt x="239" y="246"/>
                        </a:lnTo>
                        <a:lnTo>
                          <a:pt x="341" y="162"/>
                        </a:lnTo>
                        <a:lnTo>
                          <a:pt x="454" y="96"/>
                        </a:lnTo>
                        <a:lnTo>
                          <a:pt x="580" y="48"/>
                        </a:lnTo>
                        <a:lnTo>
                          <a:pt x="723" y="18"/>
                        </a:lnTo>
                        <a:lnTo>
                          <a:pt x="867" y="6"/>
                        </a:lnTo>
                        <a:lnTo>
                          <a:pt x="1028" y="6"/>
                        </a:lnTo>
                        <a:lnTo>
                          <a:pt x="1196" y="30"/>
                        </a:lnTo>
                        <a:lnTo>
                          <a:pt x="1363" y="66"/>
                        </a:lnTo>
                        <a:lnTo>
                          <a:pt x="1543" y="120"/>
                        </a:lnTo>
                        <a:lnTo>
                          <a:pt x="1722" y="192"/>
                        </a:lnTo>
                        <a:lnTo>
                          <a:pt x="1901" y="282"/>
                        </a:lnTo>
                        <a:lnTo>
                          <a:pt x="2087" y="378"/>
                        </a:lnTo>
                        <a:lnTo>
                          <a:pt x="2272" y="498"/>
                        </a:lnTo>
                        <a:lnTo>
                          <a:pt x="2451" y="624"/>
                        </a:lnTo>
                        <a:lnTo>
                          <a:pt x="2631" y="773"/>
                        </a:lnTo>
                        <a:lnTo>
                          <a:pt x="2804" y="929"/>
                        </a:lnTo>
                        <a:lnTo>
                          <a:pt x="3019" y="1151"/>
                        </a:lnTo>
                        <a:lnTo>
                          <a:pt x="3115" y="1265"/>
                        </a:lnTo>
                        <a:lnTo>
                          <a:pt x="3211" y="1385"/>
                        </a:lnTo>
                        <a:lnTo>
                          <a:pt x="3295" y="1505"/>
                        </a:lnTo>
                        <a:lnTo>
                          <a:pt x="3378" y="1625"/>
                        </a:lnTo>
                        <a:lnTo>
                          <a:pt x="3450" y="1745"/>
                        </a:lnTo>
                        <a:lnTo>
                          <a:pt x="3522" y="1864"/>
                        </a:lnTo>
                        <a:lnTo>
                          <a:pt x="3582" y="1984"/>
                        </a:lnTo>
                        <a:lnTo>
                          <a:pt x="3635" y="2104"/>
                        </a:lnTo>
                        <a:lnTo>
                          <a:pt x="3677" y="2224"/>
                        </a:lnTo>
                        <a:lnTo>
                          <a:pt x="3719" y="2344"/>
                        </a:lnTo>
                        <a:lnTo>
                          <a:pt x="3749" y="2458"/>
                        </a:lnTo>
                        <a:lnTo>
                          <a:pt x="3773" y="2572"/>
                        </a:lnTo>
                        <a:lnTo>
                          <a:pt x="3785" y="2686"/>
                        </a:lnTo>
                        <a:lnTo>
                          <a:pt x="3791" y="2794"/>
                        </a:lnTo>
                        <a:lnTo>
                          <a:pt x="3779" y="2955"/>
                        </a:lnTo>
                        <a:lnTo>
                          <a:pt x="3749" y="3105"/>
                        </a:lnTo>
                        <a:lnTo>
                          <a:pt x="3695" y="3243"/>
                        </a:lnTo>
                        <a:lnTo>
                          <a:pt x="3623" y="3363"/>
                        </a:lnTo>
                        <a:lnTo>
                          <a:pt x="3629" y="3363"/>
                        </a:lnTo>
                        <a:lnTo>
                          <a:pt x="3701" y="3243"/>
                        </a:lnTo>
                        <a:lnTo>
                          <a:pt x="3749" y="3111"/>
                        </a:lnTo>
                        <a:lnTo>
                          <a:pt x="3779" y="2967"/>
                        </a:lnTo>
                        <a:lnTo>
                          <a:pt x="3791" y="2806"/>
                        </a:lnTo>
                        <a:lnTo>
                          <a:pt x="3791" y="2800"/>
                        </a:lnTo>
                        <a:lnTo>
                          <a:pt x="3791" y="2794"/>
                        </a:lnTo>
                        <a:lnTo>
                          <a:pt x="3785" y="2686"/>
                        </a:lnTo>
                        <a:lnTo>
                          <a:pt x="3773" y="2572"/>
                        </a:lnTo>
                        <a:lnTo>
                          <a:pt x="3749" y="2458"/>
                        </a:lnTo>
                        <a:lnTo>
                          <a:pt x="3719" y="2338"/>
                        </a:lnTo>
                        <a:lnTo>
                          <a:pt x="3683" y="2224"/>
                        </a:lnTo>
                        <a:lnTo>
                          <a:pt x="3635" y="2104"/>
                        </a:lnTo>
                        <a:lnTo>
                          <a:pt x="3582" y="1984"/>
                        </a:lnTo>
                        <a:lnTo>
                          <a:pt x="3522" y="1864"/>
                        </a:lnTo>
                        <a:lnTo>
                          <a:pt x="3456" y="1739"/>
                        </a:lnTo>
                        <a:lnTo>
                          <a:pt x="3378" y="1619"/>
                        </a:lnTo>
                        <a:lnTo>
                          <a:pt x="3300" y="1499"/>
                        </a:lnTo>
                        <a:lnTo>
                          <a:pt x="3211" y="1385"/>
                        </a:lnTo>
                        <a:lnTo>
                          <a:pt x="3121" y="1265"/>
                        </a:lnTo>
                        <a:lnTo>
                          <a:pt x="3019" y="1151"/>
                        </a:lnTo>
                        <a:lnTo>
                          <a:pt x="2804" y="929"/>
                        </a:lnTo>
                        <a:lnTo>
                          <a:pt x="2631" y="767"/>
                        </a:lnTo>
                        <a:lnTo>
                          <a:pt x="2451" y="624"/>
                        </a:lnTo>
                        <a:lnTo>
                          <a:pt x="2272" y="492"/>
                        </a:lnTo>
                        <a:lnTo>
                          <a:pt x="2087" y="378"/>
                        </a:lnTo>
                        <a:lnTo>
                          <a:pt x="1901" y="276"/>
                        </a:lnTo>
                        <a:lnTo>
                          <a:pt x="1722" y="192"/>
                        </a:lnTo>
                        <a:lnTo>
                          <a:pt x="1543" y="120"/>
                        </a:lnTo>
                        <a:lnTo>
                          <a:pt x="1363" y="66"/>
                        </a:lnTo>
                        <a:lnTo>
                          <a:pt x="1190" y="24"/>
                        </a:lnTo>
                        <a:lnTo>
                          <a:pt x="1028" y="6"/>
                        </a:lnTo>
                        <a:lnTo>
                          <a:pt x="867" y="0"/>
                        </a:lnTo>
                        <a:lnTo>
                          <a:pt x="717" y="12"/>
                        </a:lnTo>
                        <a:lnTo>
                          <a:pt x="580" y="42"/>
                        </a:lnTo>
                        <a:lnTo>
                          <a:pt x="448" y="90"/>
                        </a:lnTo>
                        <a:lnTo>
                          <a:pt x="335" y="162"/>
                        </a:lnTo>
                        <a:lnTo>
                          <a:pt x="233" y="246"/>
                        </a:lnTo>
                        <a:lnTo>
                          <a:pt x="179" y="306"/>
                        </a:lnTo>
                        <a:lnTo>
                          <a:pt x="132" y="378"/>
                        </a:lnTo>
                        <a:lnTo>
                          <a:pt x="90" y="450"/>
                        </a:lnTo>
                        <a:lnTo>
                          <a:pt x="60" y="528"/>
                        </a:lnTo>
                        <a:lnTo>
                          <a:pt x="36" y="612"/>
                        </a:lnTo>
                        <a:lnTo>
                          <a:pt x="12" y="701"/>
                        </a:lnTo>
                        <a:lnTo>
                          <a:pt x="6" y="797"/>
                        </a:lnTo>
                        <a:lnTo>
                          <a:pt x="0" y="893"/>
                        </a:lnTo>
                        <a:lnTo>
                          <a:pt x="6" y="1001"/>
                        </a:lnTo>
                        <a:lnTo>
                          <a:pt x="24" y="1115"/>
                        </a:lnTo>
                        <a:lnTo>
                          <a:pt x="42" y="1229"/>
                        </a:lnTo>
                        <a:lnTo>
                          <a:pt x="78" y="1343"/>
                        </a:lnTo>
                        <a:lnTo>
                          <a:pt x="114" y="1463"/>
                        </a:lnTo>
                        <a:lnTo>
                          <a:pt x="161" y="1583"/>
                        </a:lnTo>
                        <a:lnTo>
                          <a:pt x="215" y="1703"/>
                        </a:lnTo>
                        <a:lnTo>
                          <a:pt x="275" y="1822"/>
                        </a:lnTo>
                        <a:lnTo>
                          <a:pt x="341" y="1942"/>
                        </a:lnTo>
                        <a:lnTo>
                          <a:pt x="413" y="2062"/>
                        </a:lnTo>
                        <a:lnTo>
                          <a:pt x="496" y="2182"/>
                        </a:lnTo>
                        <a:lnTo>
                          <a:pt x="580" y="2302"/>
                        </a:lnTo>
                        <a:lnTo>
                          <a:pt x="676" y="2422"/>
                        </a:lnTo>
                        <a:lnTo>
                          <a:pt x="771" y="2536"/>
                        </a:lnTo>
                        <a:lnTo>
                          <a:pt x="987" y="2758"/>
                        </a:lnTo>
                        <a:lnTo>
                          <a:pt x="1184" y="2931"/>
                        </a:lnTo>
                        <a:lnTo>
                          <a:pt x="1387" y="3093"/>
                        </a:lnTo>
                        <a:lnTo>
                          <a:pt x="1596" y="3237"/>
                        </a:lnTo>
                        <a:lnTo>
                          <a:pt x="1800" y="3363"/>
                        </a:lnTo>
                        <a:lnTo>
                          <a:pt x="1806" y="3363"/>
                        </a:lnTo>
                        <a:lnTo>
                          <a:pt x="1596" y="3237"/>
                        </a:lnTo>
                        <a:lnTo>
                          <a:pt x="1393" y="3093"/>
                        </a:lnTo>
                        <a:lnTo>
                          <a:pt x="1190" y="2931"/>
                        </a:lnTo>
                        <a:lnTo>
                          <a:pt x="993" y="2758"/>
                        </a:lnTo>
                        <a:lnTo>
                          <a:pt x="993" y="2758"/>
                        </a:lnTo>
                        <a:close/>
                      </a:path>
                    </a:pathLst>
                  </a:custGeom>
                  <a:solidFill>
                    <a:schemeClr val="accent2"/>
                  </a:solidFill>
                  <a:ln w="9525">
                    <a:noFill/>
                    <a:round/>
                    <a:headEnd/>
                    <a:tailEnd/>
                  </a:ln>
                </p:spPr>
                <p:txBody>
                  <a:bodyPr/>
                  <a:lstStyle/>
                  <a:p>
                    <a:pPr>
                      <a:defRPr/>
                    </a:pPr>
                    <a:endParaRPr lang="ru-RU"/>
                  </a:p>
                </p:txBody>
              </p:sp>
              <p:sp>
                <p:nvSpPr>
                  <p:cNvPr id="41993" name="Freeform 9"/>
                  <p:cNvSpPr>
                    <a:spLocks/>
                  </p:cNvSpPr>
                  <p:nvPr userDrawn="1"/>
                </p:nvSpPr>
                <p:spPr bwMode="hidden">
                  <a:xfrm>
                    <a:off x="514" y="1091"/>
                    <a:ext cx="3538" cy="3225"/>
                  </a:xfrm>
                  <a:custGeom>
                    <a:avLst/>
                    <a:gdLst/>
                    <a:ahLst/>
                    <a:cxnLst>
                      <a:cxn ang="0">
                        <a:pos x="538" y="2146"/>
                      </a:cxn>
                      <a:cxn ang="0">
                        <a:pos x="317" y="1816"/>
                      </a:cxn>
                      <a:cxn ang="0">
                        <a:pos x="149" y="1481"/>
                      </a:cxn>
                      <a:cxn ang="0">
                        <a:pos x="41" y="1151"/>
                      </a:cxn>
                      <a:cxn ang="0">
                        <a:pos x="0" y="839"/>
                      </a:cxn>
                      <a:cxn ang="0">
                        <a:pos x="30" y="575"/>
                      </a:cxn>
                      <a:cxn ang="0">
                        <a:pos x="125" y="354"/>
                      </a:cxn>
                      <a:cxn ang="0">
                        <a:pos x="317" y="150"/>
                      </a:cxn>
                      <a:cxn ang="0">
                        <a:pos x="669" y="12"/>
                      </a:cxn>
                      <a:cxn ang="0">
                        <a:pos x="1112" y="24"/>
                      </a:cxn>
                      <a:cxn ang="0">
                        <a:pos x="1608" y="174"/>
                      </a:cxn>
                      <a:cxn ang="0">
                        <a:pos x="2116" y="456"/>
                      </a:cxn>
                      <a:cxn ang="0">
                        <a:pos x="2613" y="857"/>
                      </a:cxn>
                      <a:cxn ang="0">
                        <a:pos x="3073" y="1391"/>
                      </a:cxn>
                      <a:cxn ang="0">
                        <a:pos x="3276" y="1726"/>
                      </a:cxn>
                      <a:cxn ang="0">
                        <a:pos x="3426" y="2062"/>
                      </a:cxn>
                      <a:cxn ang="0">
                        <a:pos x="3509" y="2386"/>
                      </a:cxn>
                      <a:cxn ang="0">
                        <a:pos x="3521" y="2680"/>
                      </a:cxn>
                      <a:cxn ang="0">
                        <a:pos x="3474" y="2931"/>
                      </a:cxn>
                      <a:cxn ang="0">
                        <a:pos x="3360" y="3141"/>
                      </a:cxn>
                      <a:cxn ang="0">
                        <a:pos x="3282" y="3225"/>
                      </a:cxn>
                      <a:cxn ang="0">
                        <a:pos x="3312" y="3201"/>
                      </a:cxn>
                      <a:cxn ang="0">
                        <a:pos x="3444" y="3009"/>
                      </a:cxn>
                      <a:cxn ang="0">
                        <a:pos x="3515" y="2769"/>
                      </a:cxn>
                      <a:cxn ang="0">
                        <a:pos x="3521" y="2488"/>
                      </a:cxn>
                      <a:cxn ang="0">
                        <a:pos x="3462" y="2170"/>
                      </a:cxn>
                      <a:cxn ang="0">
                        <a:pos x="3336" y="1834"/>
                      </a:cxn>
                      <a:cxn ang="0">
                        <a:pos x="3145" y="1499"/>
                      </a:cxn>
                      <a:cxn ang="0">
                        <a:pos x="2816" y="1061"/>
                      </a:cxn>
                      <a:cxn ang="0">
                        <a:pos x="2284" y="575"/>
                      </a:cxn>
                      <a:cxn ang="0">
                        <a:pos x="1775" y="252"/>
                      </a:cxn>
                      <a:cxn ang="0">
                        <a:pos x="1273" y="60"/>
                      </a:cxn>
                      <a:cxn ang="0">
                        <a:pos x="807" y="0"/>
                      </a:cxn>
                      <a:cxn ang="0">
                        <a:pos x="418" y="84"/>
                      </a:cxn>
                      <a:cxn ang="0">
                        <a:pos x="167" y="288"/>
                      </a:cxn>
                      <a:cxn ang="0">
                        <a:pos x="53" y="498"/>
                      </a:cxn>
                      <a:cxn ang="0">
                        <a:pos x="0" y="749"/>
                      </a:cxn>
                      <a:cxn ang="0">
                        <a:pos x="18" y="1043"/>
                      </a:cxn>
                      <a:cxn ang="0">
                        <a:pos x="101" y="1373"/>
                      </a:cxn>
                      <a:cxn ang="0">
                        <a:pos x="251" y="1708"/>
                      </a:cxn>
                      <a:cxn ang="0">
                        <a:pos x="454" y="2038"/>
                      </a:cxn>
                      <a:cxn ang="0">
                        <a:pos x="914" y="2572"/>
                      </a:cxn>
                      <a:cxn ang="0">
                        <a:pos x="1255" y="2865"/>
                      </a:cxn>
                      <a:cxn ang="0">
                        <a:pos x="1608" y="3099"/>
                      </a:cxn>
                      <a:cxn ang="0">
                        <a:pos x="1853" y="3225"/>
                      </a:cxn>
                      <a:cxn ang="0">
                        <a:pos x="1494" y="3027"/>
                      </a:cxn>
                      <a:cxn ang="0">
                        <a:pos x="1142" y="2769"/>
                      </a:cxn>
                    </a:cxnLst>
                    <a:rect l="0" t="0" r="r" b="b"/>
                    <a:pathLst>
                      <a:path w="3527" h="3225">
                        <a:moveTo>
                          <a:pt x="914" y="2572"/>
                        </a:moveTo>
                        <a:lnTo>
                          <a:pt x="717" y="2362"/>
                        </a:lnTo>
                        <a:lnTo>
                          <a:pt x="538" y="2146"/>
                        </a:lnTo>
                        <a:lnTo>
                          <a:pt x="460" y="2038"/>
                        </a:lnTo>
                        <a:lnTo>
                          <a:pt x="382" y="1930"/>
                        </a:lnTo>
                        <a:lnTo>
                          <a:pt x="317" y="1816"/>
                        </a:lnTo>
                        <a:lnTo>
                          <a:pt x="251" y="1702"/>
                        </a:lnTo>
                        <a:lnTo>
                          <a:pt x="197" y="1589"/>
                        </a:lnTo>
                        <a:lnTo>
                          <a:pt x="149" y="1481"/>
                        </a:lnTo>
                        <a:lnTo>
                          <a:pt x="107" y="1367"/>
                        </a:lnTo>
                        <a:lnTo>
                          <a:pt x="71" y="1259"/>
                        </a:lnTo>
                        <a:lnTo>
                          <a:pt x="41" y="1151"/>
                        </a:lnTo>
                        <a:lnTo>
                          <a:pt x="18" y="1043"/>
                        </a:lnTo>
                        <a:lnTo>
                          <a:pt x="6" y="941"/>
                        </a:lnTo>
                        <a:lnTo>
                          <a:pt x="0" y="839"/>
                        </a:lnTo>
                        <a:lnTo>
                          <a:pt x="6" y="749"/>
                        </a:lnTo>
                        <a:lnTo>
                          <a:pt x="12" y="659"/>
                        </a:lnTo>
                        <a:lnTo>
                          <a:pt x="30" y="575"/>
                        </a:lnTo>
                        <a:lnTo>
                          <a:pt x="59" y="498"/>
                        </a:lnTo>
                        <a:lnTo>
                          <a:pt x="89" y="420"/>
                        </a:lnTo>
                        <a:lnTo>
                          <a:pt x="125" y="354"/>
                        </a:lnTo>
                        <a:lnTo>
                          <a:pt x="173" y="288"/>
                        </a:lnTo>
                        <a:lnTo>
                          <a:pt x="221" y="228"/>
                        </a:lnTo>
                        <a:lnTo>
                          <a:pt x="317" y="150"/>
                        </a:lnTo>
                        <a:lnTo>
                          <a:pt x="424" y="90"/>
                        </a:lnTo>
                        <a:lnTo>
                          <a:pt x="544" y="42"/>
                        </a:lnTo>
                        <a:lnTo>
                          <a:pt x="669" y="12"/>
                        </a:lnTo>
                        <a:lnTo>
                          <a:pt x="813" y="0"/>
                        </a:lnTo>
                        <a:lnTo>
                          <a:pt x="956" y="6"/>
                        </a:lnTo>
                        <a:lnTo>
                          <a:pt x="1112" y="24"/>
                        </a:lnTo>
                        <a:lnTo>
                          <a:pt x="1273" y="60"/>
                        </a:lnTo>
                        <a:lnTo>
                          <a:pt x="1441" y="114"/>
                        </a:lnTo>
                        <a:lnTo>
                          <a:pt x="1608" y="174"/>
                        </a:lnTo>
                        <a:lnTo>
                          <a:pt x="1775" y="258"/>
                        </a:lnTo>
                        <a:lnTo>
                          <a:pt x="1949" y="348"/>
                        </a:lnTo>
                        <a:lnTo>
                          <a:pt x="2116" y="456"/>
                        </a:lnTo>
                        <a:lnTo>
                          <a:pt x="2284" y="575"/>
                        </a:lnTo>
                        <a:lnTo>
                          <a:pt x="2451" y="713"/>
                        </a:lnTo>
                        <a:lnTo>
                          <a:pt x="2613" y="857"/>
                        </a:lnTo>
                        <a:lnTo>
                          <a:pt x="2810" y="1067"/>
                        </a:lnTo>
                        <a:lnTo>
                          <a:pt x="2989" y="1283"/>
                        </a:lnTo>
                        <a:lnTo>
                          <a:pt x="3073" y="1391"/>
                        </a:lnTo>
                        <a:lnTo>
                          <a:pt x="3145" y="1505"/>
                        </a:lnTo>
                        <a:lnTo>
                          <a:pt x="3216" y="1612"/>
                        </a:lnTo>
                        <a:lnTo>
                          <a:pt x="3276" y="1726"/>
                        </a:lnTo>
                        <a:lnTo>
                          <a:pt x="3330" y="1840"/>
                        </a:lnTo>
                        <a:lnTo>
                          <a:pt x="3384" y="1948"/>
                        </a:lnTo>
                        <a:lnTo>
                          <a:pt x="3426" y="2062"/>
                        </a:lnTo>
                        <a:lnTo>
                          <a:pt x="3462" y="2170"/>
                        </a:lnTo>
                        <a:lnTo>
                          <a:pt x="3491" y="2278"/>
                        </a:lnTo>
                        <a:lnTo>
                          <a:pt x="3509" y="2386"/>
                        </a:lnTo>
                        <a:lnTo>
                          <a:pt x="3521" y="2488"/>
                        </a:lnTo>
                        <a:lnTo>
                          <a:pt x="3527" y="2590"/>
                        </a:lnTo>
                        <a:lnTo>
                          <a:pt x="3521" y="2680"/>
                        </a:lnTo>
                        <a:lnTo>
                          <a:pt x="3515" y="2769"/>
                        </a:lnTo>
                        <a:lnTo>
                          <a:pt x="3497" y="2853"/>
                        </a:lnTo>
                        <a:lnTo>
                          <a:pt x="3474" y="2931"/>
                        </a:lnTo>
                        <a:lnTo>
                          <a:pt x="3438" y="3009"/>
                        </a:lnTo>
                        <a:lnTo>
                          <a:pt x="3402" y="3075"/>
                        </a:lnTo>
                        <a:lnTo>
                          <a:pt x="3360" y="3141"/>
                        </a:lnTo>
                        <a:lnTo>
                          <a:pt x="3306" y="3201"/>
                        </a:lnTo>
                        <a:lnTo>
                          <a:pt x="3294" y="3213"/>
                        </a:lnTo>
                        <a:lnTo>
                          <a:pt x="3282" y="3225"/>
                        </a:lnTo>
                        <a:lnTo>
                          <a:pt x="3288" y="3225"/>
                        </a:lnTo>
                        <a:lnTo>
                          <a:pt x="3300" y="3213"/>
                        </a:lnTo>
                        <a:lnTo>
                          <a:pt x="3312" y="3201"/>
                        </a:lnTo>
                        <a:lnTo>
                          <a:pt x="3366" y="3141"/>
                        </a:lnTo>
                        <a:lnTo>
                          <a:pt x="3408" y="3075"/>
                        </a:lnTo>
                        <a:lnTo>
                          <a:pt x="3444" y="3009"/>
                        </a:lnTo>
                        <a:lnTo>
                          <a:pt x="3474" y="2931"/>
                        </a:lnTo>
                        <a:lnTo>
                          <a:pt x="3497" y="2853"/>
                        </a:lnTo>
                        <a:lnTo>
                          <a:pt x="3515" y="2769"/>
                        </a:lnTo>
                        <a:lnTo>
                          <a:pt x="3527" y="2680"/>
                        </a:lnTo>
                        <a:lnTo>
                          <a:pt x="3527" y="2590"/>
                        </a:lnTo>
                        <a:lnTo>
                          <a:pt x="3521" y="2488"/>
                        </a:lnTo>
                        <a:lnTo>
                          <a:pt x="3509" y="2386"/>
                        </a:lnTo>
                        <a:lnTo>
                          <a:pt x="3491" y="2278"/>
                        </a:lnTo>
                        <a:lnTo>
                          <a:pt x="3462" y="2170"/>
                        </a:lnTo>
                        <a:lnTo>
                          <a:pt x="3426" y="2056"/>
                        </a:lnTo>
                        <a:lnTo>
                          <a:pt x="3384" y="1948"/>
                        </a:lnTo>
                        <a:lnTo>
                          <a:pt x="3336" y="1834"/>
                        </a:lnTo>
                        <a:lnTo>
                          <a:pt x="3276" y="1726"/>
                        </a:lnTo>
                        <a:lnTo>
                          <a:pt x="3216" y="1612"/>
                        </a:lnTo>
                        <a:lnTo>
                          <a:pt x="3145" y="1499"/>
                        </a:lnTo>
                        <a:lnTo>
                          <a:pt x="3073" y="1391"/>
                        </a:lnTo>
                        <a:lnTo>
                          <a:pt x="2989" y="1277"/>
                        </a:lnTo>
                        <a:lnTo>
                          <a:pt x="2816" y="1061"/>
                        </a:lnTo>
                        <a:lnTo>
                          <a:pt x="2613" y="857"/>
                        </a:lnTo>
                        <a:lnTo>
                          <a:pt x="2451" y="707"/>
                        </a:lnTo>
                        <a:lnTo>
                          <a:pt x="2284" y="575"/>
                        </a:lnTo>
                        <a:lnTo>
                          <a:pt x="2116" y="456"/>
                        </a:lnTo>
                        <a:lnTo>
                          <a:pt x="1949" y="348"/>
                        </a:lnTo>
                        <a:lnTo>
                          <a:pt x="1775" y="252"/>
                        </a:lnTo>
                        <a:lnTo>
                          <a:pt x="1608" y="174"/>
                        </a:lnTo>
                        <a:lnTo>
                          <a:pt x="1435" y="108"/>
                        </a:lnTo>
                        <a:lnTo>
                          <a:pt x="1273" y="60"/>
                        </a:lnTo>
                        <a:lnTo>
                          <a:pt x="1112" y="24"/>
                        </a:lnTo>
                        <a:lnTo>
                          <a:pt x="956" y="0"/>
                        </a:lnTo>
                        <a:lnTo>
                          <a:pt x="807" y="0"/>
                        </a:lnTo>
                        <a:lnTo>
                          <a:pt x="669" y="12"/>
                        </a:lnTo>
                        <a:lnTo>
                          <a:pt x="538" y="42"/>
                        </a:lnTo>
                        <a:lnTo>
                          <a:pt x="418" y="84"/>
                        </a:lnTo>
                        <a:lnTo>
                          <a:pt x="311" y="150"/>
                        </a:lnTo>
                        <a:lnTo>
                          <a:pt x="215" y="228"/>
                        </a:lnTo>
                        <a:lnTo>
                          <a:pt x="167" y="288"/>
                        </a:lnTo>
                        <a:lnTo>
                          <a:pt x="119" y="354"/>
                        </a:lnTo>
                        <a:lnTo>
                          <a:pt x="83" y="420"/>
                        </a:lnTo>
                        <a:lnTo>
                          <a:pt x="53" y="498"/>
                        </a:lnTo>
                        <a:lnTo>
                          <a:pt x="30" y="575"/>
                        </a:lnTo>
                        <a:lnTo>
                          <a:pt x="12" y="659"/>
                        </a:lnTo>
                        <a:lnTo>
                          <a:pt x="0" y="749"/>
                        </a:lnTo>
                        <a:lnTo>
                          <a:pt x="0" y="839"/>
                        </a:lnTo>
                        <a:lnTo>
                          <a:pt x="6" y="941"/>
                        </a:lnTo>
                        <a:lnTo>
                          <a:pt x="18" y="1043"/>
                        </a:lnTo>
                        <a:lnTo>
                          <a:pt x="35" y="1151"/>
                        </a:lnTo>
                        <a:lnTo>
                          <a:pt x="65" y="1259"/>
                        </a:lnTo>
                        <a:lnTo>
                          <a:pt x="101" y="1373"/>
                        </a:lnTo>
                        <a:lnTo>
                          <a:pt x="143" y="1481"/>
                        </a:lnTo>
                        <a:lnTo>
                          <a:pt x="191" y="1595"/>
                        </a:lnTo>
                        <a:lnTo>
                          <a:pt x="251" y="1708"/>
                        </a:lnTo>
                        <a:lnTo>
                          <a:pt x="311" y="1816"/>
                        </a:lnTo>
                        <a:lnTo>
                          <a:pt x="382" y="1930"/>
                        </a:lnTo>
                        <a:lnTo>
                          <a:pt x="454" y="2038"/>
                        </a:lnTo>
                        <a:lnTo>
                          <a:pt x="538" y="2152"/>
                        </a:lnTo>
                        <a:lnTo>
                          <a:pt x="717" y="2368"/>
                        </a:lnTo>
                        <a:lnTo>
                          <a:pt x="914" y="2572"/>
                        </a:lnTo>
                        <a:lnTo>
                          <a:pt x="1028" y="2674"/>
                        </a:lnTo>
                        <a:lnTo>
                          <a:pt x="1142" y="2775"/>
                        </a:lnTo>
                        <a:lnTo>
                          <a:pt x="1255" y="2865"/>
                        </a:lnTo>
                        <a:lnTo>
                          <a:pt x="1369" y="2949"/>
                        </a:lnTo>
                        <a:lnTo>
                          <a:pt x="1488" y="3027"/>
                        </a:lnTo>
                        <a:lnTo>
                          <a:pt x="1608" y="3099"/>
                        </a:lnTo>
                        <a:lnTo>
                          <a:pt x="1722" y="3165"/>
                        </a:lnTo>
                        <a:lnTo>
                          <a:pt x="1841" y="3225"/>
                        </a:lnTo>
                        <a:lnTo>
                          <a:pt x="1853" y="3225"/>
                        </a:lnTo>
                        <a:lnTo>
                          <a:pt x="1734" y="3165"/>
                        </a:lnTo>
                        <a:lnTo>
                          <a:pt x="1614" y="3099"/>
                        </a:lnTo>
                        <a:lnTo>
                          <a:pt x="1494" y="3027"/>
                        </a:lnTo>
                        <a:lnTo>
                          <a:pt x="1375" y="2949"/>
                        </a:lnTo>
                        <a:lnTo>
                          <a:pt x="1261" y="2865"/>
                        </a:lnTo>
                        <a:lnTo>
                          <a:pt x="1142" y="2769"/>
                        </a:lnTo>
                        <a:lnTo>
                          <a:pt x="914" y="2572"/>
                        </a:lnTo>
                        <a:lnTo>
                          <a:pt x="914" y="2572"/>
                        </a:lnTo>
                        <a:close/>
                      </a:path>
                    </a:pathLst>
                  </a:custGeom>
                  <a:solidFill>
                    <a:schemeClr val="accent2"/>
                  </a:solidFill>
                  <a:ln w="9525">
                    <a:noFill/>
                    <a:round/>
                    <a:headEnd/>
                    <a:tailEnd/>
                  </a:ln>
                </p:spPr>
                <p:txBody>
                  <a:bodyPr/>
                  <a:lstStyle/>
                  <a:p>
                    <a:pPr>
                      <a:defRPr/>
                    </a:pPr>
                    <a:endParaRPr lang="ru-RU"/>
                  </a:p>
                </p:txBody>
              </p:sp>
              <p:grpSp>
                <p:nvGrpSpPr>
                  <p:cNvPr id="1065" name="Group 10"/>
                  <p:cNvGrpSpPr>
                    <a:grpSpLocks/>
                  </p:cNvGrpSpPr>
                  <p:nvPr userDrawn="1"/>
                </p:nvGrpSpPr>
                <p:grpSpPr bwMode="auto">
                  <a:xfrm>
                    <a:off x="0" y="522"/>
                    <a:ext cx="4751" cy="3794"/>
                    <a:chOff x="0" y="522"/>
                    <a:chExt cx="4751" cy="3794"/>
                  </a:xfrm>
                </p:grpSpPr>
                <p:sp>
                  <p:nvSpPr>
                    <p:cNvPr id="41995" name="Freeform 11"/>
                    <p:cNvSpPr>
                      <a:spLocks/>
                    </p:cNvSpPr>
                    <p:nvPr userDrawn="1"/>
                  </p:nvSpPr>
                  <p:spPr bwMode="hidden">
                    <a:xfrm>
                      <a:off x="400" y="522"/>
                      <a:ext cx="4264" cy="3794"/>
                    </a:xfrm>
                    <a:custGeom>
                      <a:avLst/>
                      <a:gdLst/>
                      <a:ahLst/>
                      <a:cxnLst>
                        <a:cxn ang="0">
                          <a:pos x="4245" y="3237"/>
                        </a:cxn>
                        <a:cxn ang="0">
                          <a:pos x="4203" y="2961"/>
                        </a:cxn>
                        <a:cxn ang="0">
                          <a:pos x="4120" y="2679"/>
                        </a:cxn>
                        <a:cxn ang="0">
                          <a:pos x="4000" y="2391"/>
                        </a:cxn>
                        <a:cxn ang="0">
                          <a:pos x="3845" y="2098"/>
                        </a:cxn>
                        <a:cxn ang="0">
                          <a:pos x="3659" y="1810"/>
                        </a:cxn>
                        <a:cxn ang="0">
                          <a:pos x="3438" y="1528"/>
                        </a:cxn>
                        <a:cxn ang="0">
                          <a:pos x="3193" y="1252"/>
                        </a:cxn>
                        <a:cxn ang="0">
                          <a:pos x="2858" y="935"/>
                        </a:cxn>
                        <a:cxn ang="0">
                          <a:pos x="2434" y="605"/>
                        </a:cxn>
                        <a:cxn ang="0">
                          <a:pos x="1991" y="341"/>
                        </a:cxn>
                        <a:cxn ang="0">
                          <a:pos x="1549" y="143"/>
                        </a:cxn>
                        <a:cxn ang="0">
                          <a:pos x="1124" y="35"/>
                        </a:cxn>
                        <a:cxn ang="0">
                          <a:pos x="741" y="0"/>
                        </a:cxn>
                        <a:cxn ang="0">
                          <a:pos x="401" y="47"/>
                        </a:cxn>
                        <a:cxn ang="0">
                          <a:pos x="120" y="173"/>
                        </a:cxn>
                        <a:cxn ang="0">
                          <a:pos x="0" y="269"/>
                        </a:cxn>
                        <a:cxn ang="0">
                          <a:pos x="263" y="101"/>
                        </a:cxn>
                        <a:cxn ang="0">
                          <a:pos x="586" y="18"/>
                        </a:cxn>
                        <a:cxn ang="0">
                          <a:pos x="957" y="18"/>
                        </a:cxn>
                        <a:cxn ang="0">
                          <a:pos x="1357" y="95"/>
                        </a:cxn>
                        <a:cxn ang="0">
                          <a:pos x="1782" y="245"/>
                        </a:cxn>
                        <a:cxn ang="0">
                          <a:pos x="2212" y="467"/>
                        </a:cxn>
                        <a:cxn ang="0">
                          <a:pos x="2643" y="761"/>
                        </a:cxn>
                        <a:cxn ang="0">
                          <a:pos x="3061" y="1120"/>
                        </a:cxn>
                        <a:cxn ang="0">
                          <a:pos x="3318" y="1390"/>
                        </a:cxn>
                        <a:cxn ang="0">
                          <a:pos x="3552" y="1666"/>
                        </a:cxn>
                        <a:cxn ang="0">
                          <a:pos x="3755" y="1954"/>
                        </a:cxn>
                        <a:cxn ang="0">
                          <a:pos x="3922" y="2247"/>
                        </a:cxn>
                        <a:cxn ang="0">
                          <a:pos x="4060" y="2535"/>
                        </a:cxn>
                        <a:cxn ang="0">
                          <a:pos x="4162" y="2823"/>
                        </a:cxn>
                        <a:cxn ang="0">
                          <a:pos x="4221" y="3105"/>
                        </a:cxn>
                        <a:cxn ang="0">
                          <a:pos x="4245" y="3368"/>
                        </a:cxn>
                        <a:cxn ang="0">
                          <a:pos x="4233" y="3590"/>
                        </a:cxn>
                        <a:cxn ang="0">
                          <a:pos x="4185" y="3794"/>
                        </a:cxn>
                        <a:cxn ang="0">
                          <a:pos x="4215" y="3692"/>
                        </a:cxn>
                        <a:cxn ang="0">
                          <a:pos x="4245" y="3482"/>
                        </a:cxn>
                        <a:cxn ang="0">
                          <a:pos x="4251" y="3368"/>
                        </a:cxn>
                      </a:cxnLst>
                      <a:rect l="0" t="0" r="r" b="b"/>
                      <a:pathLst>
                        <a:path w="4251" h="3794">
                          <a:moveTo>
                            <a:pt x="4251" y="3368"/>
                          </a:moveTo>
                          <a:lnTo>
                            <a:pt x="4245" y="3237"/>
                          </a:lnTo>
                          <a:lnTo>
                            <a:pt x="4227" y="3099"/>
                          </a:lnTo>
                          <a:lnTo>
                            <a:pt x="4203" y="2961"/>
                          </a:lnTo>
                          <a:lnTo>
                            <a:pt x="4167" y="2823"/>
                          </a:lnTo>
                          <a:lnTo>
                            <a:pt x="4120" y="2679"/>
                          </a:lnTo>
                          <a:lnTo>
                            <a:pt x="4066" y="2535"/>
                          </a:lnTo>
                          <a:lnTo>
                            <a:pt x="4000" y="2391"/>
                          </a:lnTo>
                          <a:lnTo>
                            <a:pt x="3928" y="2247"/>
                          </a:lnTo>
                          <a:lnTo>
                            <a:pt x="3845" y="2098"/>
                          </a:lnTo>
                          <a:lnTo>
                            <a:pt x="3755" y="1954"/>
                          </a:lnTo>
                          <a:lnTo>
                            <a:pt x="3659" y="1810"/>
                          </a:lnTo>
                          <a:lnTo>
                            <a:pt x="3552" y="1666"/>
                          </a:lnTo>
                          <a:lnTo>
                            <a:pt x="3438" y="1528"/>
                          </a:lnTo>
                          <a:lnTo>
                            <a:pt x="3318" y="1390"/>
                          </a:lnTo>
                          <a:lnTo>
                            <a:pt x="3193" y="1252"/>
                          </a:lnTo>
                          <a:lnTo>
                            <a:pt x="3061" y="1120"/>
                          </a:lnTo>
                          <a:lnTo>
                            <a:pt x="2858" y="935"/>
                          </a:lnTo>
                          <a:lnTo>
                            <a:pt x="2649" y="761"/>
                          </a:lnTo>
                          <a:lnTo>
                            <a:pt x="2434" y="605"/>
                          </a:lnTo>
                          <a:lnTo>
                            <a:pt x="2212" y="467"/>
                          </a:lnTo>
                          <a:lnTo>
                            <a:pt x="1991" y="341"/>
                          </a:lnTo>
                          <a:lnTo>
                            <a:pt x="1770" y="233"/>
                          </a:lnTo>
                          <a:lnTo>
                            <a:pt x="1549" y="143"/>
                          </a:lnTo>
                          <a:lnTo>
                            <a:pt x="1327" y="77"/>
                          </a:lnTo>
                          <a:lnTo>
                            <a:pt x="1124" y="35"/>
                          </a:lnTo>
                          <a:lnTo>
                            <a:pt x="927" y="6"/>
                          </a:lnTo>
                          <a:lnTo>
                            <a:pt x="741" y="0"/>
                          </a:lnTo>
                          <a:lnTo>
                            <a:pt x="568" y="18"/>
                          </a:lnTo>
                          <a:lnTo>
                            <a:pt x="401" y="47"/>
                          </a:lnTo>
                          <a:lnTo>
                            <a:pt x="257" y="101"/>
                          </a:lnTo>
                          <a:lnTo>
                            <a:pt x="120" y="173"/>
                          </a:lnTo>
                          <a:lnTo>
                            <a:pt x="0" y="263"/>
                          </a:lnTo>
                          <a:lnTo>
                            <a:pt x="0" y="269"/>
                          </a:lnTo>
                          <a:lnTo>
                            <a:pt x="126" y="173"/>
                          </a:lnTo>
                          <a:lnTo>
                            <a:pt x="263" y="101"/>
                          </a:lnTo>
                          <a:lnTo>
                            <a:pt x="419" y="47"/>
                          </a:lnTo>
                          <a:lnTo>
                            <a:pt x="586" y="18"/>
                          </a:lnTo>
                          <a:lnTo>
                            <a:pt x="765" y="6"/>
                          </a:lnTo>
                          <a:lnTo>
                            <a:pt x="957" y="18"/>
                          </a:lnTo>
                          <a:lnTo>
                            <a:pt x="1154" y="47"/>
                          </a:lnTo>
                          <a:lnTo>
                            <a:pt x="1357" y="95"/>
                          </a:lnTo>
                          <a:lnTo>
                            <a:pt x="1567" y="161"/>
                          </a:lnTo>
                          <a:lnTo>
                            <a:pt x="1782" y="245"/>
                          </a:lnTo>
                          <a:lnTo>
                            <a:pt x="1997" y="347"/>
                          </a:lnTo>
                          <a:lnTo>
                            <a:pt x="2212" y="467"/>
                          </a:lnTo>
                          <a:lnTo>
                            <a:pt x="2428" y="605"/>
                          </a:lnTo>
                          <a:lnTo>
                            <a:pt x="2643" y="761"/>
                          </a:lnTo>
                          <a:lnTo>
                            <a:pt x="2858" y="935"/>
                          </a:lnTo>
                          <a:lnTo>
                            <a:pt x="3061" y="1120"/>
                          </a:lnTo>
                          <a:lnTo>
                            <a:pt x="3193" y="1252"/>
                          </a:lnTo>
                          <a:lnTo>
                            <a:pt x="3318" y="1390"/>
                          </a:lnTo>
                          <a:lnTo>
                            <a:pt x="3438" y="1528"/>
                          </a:lnTo>
                          <a:lnTo>
                            <a:pt x="3552" y="1666"/>
                          </a:lnTo>
                          <a:lnTo>
                            <a:pt x="3653" y="1810"/>
                          </a:lnTo>
                          <a:lnTo>
                            <a:pt x="3755" y="1954"/>
                          </a:lnTo>
                          <a:lnTo>
                            <a:pt x="3839" y="2104"/>
                          </a:lnTo>
                          <a:lnTo>
                            <a:pt x="3922" y="2247"/>
                          </a:lnTo>
                          <a:lnTo>
                            <a:pt x="3994" y="2391"/>
                          </a:lnTo>
                          <a:lnTo>
                            <a:pt x="4060" y="2535"/>
                          </a:lnTo>
                          <a:lnTo>
                            <a:pt x="4114" y="2679"/>
                          </a:lnTo>
                          <a:lnTo>
                            <a:pt x="4162" y="2823"/>
                          </a:lnTo>
                          <a:lnTo>
                            <a:pt x="4197" y="2967"/>
                          </a:lnTo>
                          <a:lnTo>
                            <a:pt x="4221" y="3105"/>
                          </a:lnTo>
                          <a:lnTo>
                            <a:pt x="4239" y="3237"/>
                          </a:lnTo>
                          <a:lnTo>
                            <a:pt x="4245" y="3368"/>
                          </a:lnTo>
                          <a:lnTo>
                            <a:pt x="4245" y="3482"/>
                          </a:lnTo>
                          <a:lnTo>
                            <a:pt x="4233" y="3590"/>
                          </a:lnTo>
                          <a:lnTo>
                            <a:pt x="4215" y="3692"/>
                          </a:lnTo>
                          <a:lnTo>
                            <a:pt x="4185" y="3794"/>
                          </a:lnTo>
                          <a:lnTo>
                            <a:pt x="4185" y="3794"/>
                          </a:lnTo>
                          <a:lnTo>
                            <a:pt x="4215" y="3692"/>
                          </a:lnTo>
                          <a:lnTo>
                            <a:pt x="4239" y="3590"/>
                          </a:lnTo>
                          <a:lnTo>
                            <a:pt x="4245" y="3482"/>
                          </a:lnTo>
                          <a:lnTo>
                            <a:pt x="4251" y="3368"/>
                          </a:lnTo>
                          <a:lnTo>
                            <a:pt x="4251" y="3368"/>
                          </a:lnTo>
                          <a:close/>
                        </a:path>
                      </a:pathLst>
                    </a:custGeom>
                    <a:solidFill>
                      <a:schemeClr val="accent2"/>
                    </a:solidFill>
                    <a:ln w="9525">
                      <a:noFill/>
                      <a:round/>
                      <a:headEnd/>
                      <a:tailEnd/>
                    </a:ln>
                  </p:spPr>
                  <p:txBody>
                    <a:bodyPr/>
                    <a:lstStyle/>
                    <a:p>
                      <a:pPr>
                        <a:defRPr/>
                      </a:pPr>
                      <a:endParaRPr lang="ru-RU"/>
                    </a:p>
                  </p:txBody>
                </p:sp>
                <p:grpSp>
                  <p:nvGrpSpPr>
                    <p:cNvPr id="1067" name="Group 12"/>
                    <p:cNvGrpSpPr>
                      <a:grpSpLocks/>
                    </p:cNvGrpSpPr>
                    <p:nvPr userDrawn="1"/>
                  </p:nvGrpSpPr>
                  <p:grpSpPr bwMode="auto">
                    <a:xfrm>
                      <a:off x="0" y="659"/>
                      <a:ext cx="4751" cy="3657"/>
                      <a:chOff x="0" y="659"/>
                      <a:chExt cx="4751" cy="3657"/>
                    </a:xfrm>
                  </p:grpSpPr>
                  <p:sp>
                    <p:nvSpPr>
                      <p:cNvPr id="41997" name="Freeform 13"/>
                      <p:cNvSpPr>
                        <a:spLocks/>
                      </p:cNvSpPr>
                      <p:nvPr userDrawn="1"/>
                    </p:nvSpPr>
                    <p:spPr bwMode="hidden">
                      <a:xfrm>
                        <a:off x="400" y="659"/>
                        <a:ext cx="4121" cy="3657"/>
                      </a:xfrm>
                      <a:custGeom>
                        <a:avLst/>
                        <a:gdLst/>
                        <a:ahLst/>
                        <a:cxnLst>
                          <a:cxn ang="0">
                            <a:pos x="161" y="186"/>
                          </a:cxn>
                          <a:cxn ang="0">
                            <a:pos x="442" y="54"/>
                          </a:cxn>
                          <a:cxn ang="0">
                            <a:pos x="771" y="6"/>
                          </a:cxn>
                          <a:cxn ang="0">
                            <a:pos x="1136" y="36"/>
                          </a:cxn>
                          <a:cxn ang="0">
                            <a:pos x="1537" y="144"/>
                          </a:cxn>
                          <a:cxn ang="0">
                            <a:pos x="1949" y="324"/>
                          </a:cxn>
                          <a:cxn ang="0">
                            <a:pos x="2368" y="570"/>
                          </a:cxn>
                          <a:cxn ang="0">
                            <a:pos x="2780" y="888"/>
                          </a:cxn>
                          <a:cxn ang="0">
                            <a:pos x="3103" y="1193"/>
                          </a:cxn>
                          <a:cxn ang="0">
                            <a:pos x="3336" y="1451"/>
                          </a:cxn>
                          <a:cxn ang="0">
                            <a:pos x="3540" y="1721"/>
                          </a:cxn>
                          <a:cxn ang="0">
                            <a:pos x="3719" y="1997"/>
                          </a:cxn>
                          <a:cxn ang="0">
                            <a:pos x="3863" y="2272"/>
                          </a:cxn>
                          <a:cxn ang="0">
                            <a:pos x="3976" y="2548"/>
                          </a:cxn>
                          <a:cxn ang="0">
                            <a:pos x="4060" y="2818"/>
                          </a:cxn>
                          <a:cxn ang="0">
                            <a:pos x="4102" y="3070"/>
                          </a:cxn>
                          <a:cxn ang="0">
                            <a:pos x="4102" y="3321"/>
                          </a:cxn>
                          <a:cxn ang="0">
                            <a:pos x="4060" y="3549"/>
                          </a:cxn>
                          <a:cxn ang="0">
                            <a:pos x="4030" y="3657"/>
                          </a:cxn>
                          <a:cxn ang="0">
                            <a:pos x="4090" y="3447"/>
                          </a:cxn>
                          <a:cxn ang="0">
                            <a:pos x="4108" y="3213"/>
                          </a:cxn>
                          <a:cxn ang="0">
                            <a:pos x="4102" y="3070"/>
                          </a:cxn>
                          <a:cxn ang="0">
                            <a:pos x="4060" y="2812"/>
                          </a:cxn>
                          <a:cxn ang="0">
                            <a:pos x="3982" y="2548"/>
                          </a:cxn>
                          <a:cxn ang="0">
                            <a:pos x="3869" y="2272"/>
                          </a:cxn>
                          <a:cxn ang="0">
                            <a:pos x="3725" y="1997"/>
                          </a:cxn>
                          <a:cxn ang="0">
                            <a:pos x="3546" y="1721"/>
                          </a:cxn>
                          <a:cxn ang="0">
                            <a:pos x="3342" y="1451"/>
                          </a:cxn>
                          <a:cxn ang="0">
                            <a:pos x="3109" y="1187"/>
                          </a:cxn>
                          <a:cxn ang="0">
                            <a:pos x="2792" y="888"/>
                          </a:cxn>
                          <a:cxn ang="0">
                            <a:pos x="2386" y="576"/>
                          </a:cxn>
                          <a:cxn ang="0">
                            <a:pos x="1967" y="330"/>
                          </a:cxn>
                          <a:cxn ang="0">
                            <a:pos x="1543" y="144"/>
                          </a:cxn>
                          <a:cxn ang="0">
                            <a:pos x="1130" y="30"/>
                          </a:cxn>
                          <a:cxn ang="0">
                            <a:pos x="753" y="0"/>
                          </a:cxn>
                          <a:cxn ang="0">
                            <a:pos x="431" y="54"/>
                          </a:cxn>
                          <a:cxn ang="0">
                            <a:pos x="161" y="186"/>
                          </a:cxn>
                          <a:cxn ang="0">
                            <a:pos x="24" y="306"/>
                          </a:cxn>
                          <a:cxn ang="0">
                            <a:pos x="0" y="336"/>
                          </a:cxn>
                          <a:cxn ang="0">
                            <a:pos x="48" y="282"/>
                          </a:cxn>
                        </a:cxnLst>
                        <a:rect l="0" t="0" r="r" b="b"/>
                        <a:pathLst>
                          <a:path w="4108" h="3657">
                            <a:moveTo>
                              <a:pt x="48" y="282"/>
                            </a:moveTo>
                            <a:lnTo>
                              <a:pt x="161" y="186"/>
                            </a:lnTo>
                            <a:lnTo>
                              <a:pt x="293" y="108"/>
                            </a:lnTo>
                            <a:lnTo>
                              <a:pt x="442" y="54"/>
                            </a:lnTo>
                            <a:lnTo>
                              <a:pt x="598" y="18"/>
                            </a:lnTo>
                            <a:lnTo>
                              <a:pt x="771" y="6"/>
                            </a:lnTo>
                            <a:lnTo>
                              <a:pt x="951" y="12"/>
                            </a:lnTo>
                            <a:lnTo>
                              <a:pt x="1136" y="36"/>
                            </a:lnTo>
                            <a:lnTo>
                              <a:pt x="1333" y="84"/>
                            </a:lnTo>
                            <a:lnTo>
                              <a:pt x="1537" y="144"/>
                            </a:lnTo>
                            <a:lnTo>
                              <a:pt x="1740" y="222"/>
                            </a:lnTo>
                            <a:lnTo>
                              <a:pt x="1949" y="324"/>
                            </a:lnTo>
                            <a:lnTo>
                              <a:pt x="2158" y="438"/>
                            </a:lnTo>
                            <a:lnTo>
                              <a:pt x="2368" y="570"/>
                            </a:lnTo>
                            <a:lnTo>
                              <a:pt x="2577" y="720"/>
                            </a:lnTo>
                            <a:lnTo>
                              <a:pt x="2780" y="888"/>
                            </a:lnTo>
                            <a:lnTo>
                              <a:pt x="2978" y="1067"/>
                            </a:lnTo>
                            <a:lnTo>
                              <a:pt x="3103" y="1193"/>
                            </a:lnTo>
                            <a:lnTo>
                              <a:pt x="3223" y="1319"/>
                            </a:lnTo>
                            <a:lnTo>
                              <a:pt x="3336" y="1451"/>
                            </a:lnTo>
                            <a:lnTo>
                              <a:pt x="3444" y="1589"/>
                            </a:lnTo>
                            <a:lnTo>
                              <a:pt x="3540" y="1721"/>
                            </a:lnTo>
                            <a:lnTo>
                              <a:pt x="3635" y="1859"/>
                            </a:lnTo>
                            <a:lnTo>
                              <a:pt x="3719" y="1997"/>
                            </a:lnTo>
                            <a:lnTo>
                              <a:pt x="3797" y="2134"/>
                            </a:lnTo>
                            <a:lnTo>
                              <a:pt x="3863" y="2272"/>
                            </a:lnTo>
                            <a:lnTo>
                              <a:pt x="3928" y="2410"/>
                            </a:lnTo>
                            <a:lnTo>
                              <a:pt x="3976" y="2548"/>
                            </a:lnTo>
                            <a:lnTo>
                              <a:pt x="4024" y="2680"/>
                            </a:lnTo>
                            <a:lnTo>
                              <a:pt x="4060" y="2818"/>
                            </a:lnTo>
                            <a:lnTo>
                              <a:pt x="4084" y="2944"/>
                            </a:lnTo>
                            <a:lnTo>
                              <a:pt x="4102" y="3070"/>
                            </a:lnTo>
                            <a:lnTo>
                              <a:pt x="4108" y="3195"/>
                            </a:lnTo>
                            <a:lnTo>
                              <a:pt x="4102" y="3321"/>
                            </a:lnTo>
                            <a:lnTo>
                              <a:pt x="4090" y="3441"/>
                            </a:lnTo>
                            <a:lnTo>
                              <a:pt x="4060" y="3549"/>
                            </a:lnTo>
                            <a:lnTo>
                              <a:pt x="4024" y="3657"/>
                            </a:lnTo>
                            <a:lnTo>
                              <a:pt x="4030" y="3657"/>
                            </a:lnTo>
                            <a:lnTo>
                              <a:pt x="4066" y="3555"/>
                            </a:lnTo>
                            <a:lnTo>
                              <a:pt x="4090" y="3447"/>
                            </a:lnTo>
                            <a:lnTo>
                              <a:pt x="4102" y="3333"/>
                            </a:lnTo>
                            <a:lnTo>
                              <a:pt x="4108" y="3213"/>
                            </a:lnTo>
                            <a:lnTo>
                              <a:pt x="4108" y="3195"/>
                            </a:lnTo>
                            <a:lnTo>
                              <a:pt x="4102" y="3070"/>
                            </a:lnTo>
                            <a:lnTo>
                              <a:pt x="4084" y="2944"/>
                            </a:lnTo>
                            <a:lnTo>
                              <a:pt x="4060" y="2812"/>
                            </a:lnTo>
                            <a:lnTo>
                              <a:pt x="4024" y="2680"/>
                            </a:lnTo>
                            <a:lnTo>
                              <a:pt x="3982" y="2548"/>
                            </a:lnTo>
                            <a:lnTo>
                              <a:pt x="3928" y="2410"/>
                            </a:lnTo>
                            <a:lnTo>
                              <a:pt x="3869" y="2272"/>
                            </a:lnTo>
                            <a:lnTo>
                              <a:pt x="3803" y="2134"/>
                            </a:lnTo>
                            <a:lnTo>
                              <a:pt x="3725" y="1997"/>
                            </a:lnTo>
                            <a:lnTo>
                              <a:pt x="3641" y="1859"/>
                            </a:lnTo>
                            <a:lnTo>
                              <a:pt x="3546" y="1721"/>
                            </a:lnTo>
                            <a:lnTo>
                              <a:pt x="3450" y="1583"/>
                            </a:lnTo>
                            <a:lnTo>
                              <a:pt x="3342" y="1451"/>
                            </a:lnTo>
                            <a:lnTo>
                              <a:pt x="3229" y="1319"/>
                            </a:lnTo>
                            <a:lnTo>
                              <a:pt x="3109" y="1187"/>
                            </a:lnTo>
                            <a:lnTo>
                              <a:pt x="2984" y="1061"/>
                            </a:lnTo>
                            <a:lnTo>
                              <a:pt x="2792" y="888"/>
                            </a:lnTo>
                            <a:lnTo>
                              <a:pt x="2589" y="726"/>
                            </a:lnTo>
                            <a:lnTo>
                              <a:pt x="2386" y="576"/>
                            </a:lnTo>
                            <a:lnTo>
                              <a:pt x="2176" y="444"/>
                            </a:lnTo>
                            <a:lnTo>
                              <a:pt x="1967" y="330"/>
                            </a:lnTo>
                            <a:lnTo>
                              <a:pt x="1752" y="228"/>
                            </a:lnTo>
                            <a:lnTo>
                              <a:pt x="1543" y="144"/>
                            </a:lnTo>
                            <a:lnTo>
                              <a:pt x="1333" y="78"/>
                            </a:lnTo>
                            <a:lnTo>
                              <a:pt x="1130" y="30"/>
                            </a:lnTo>
                            <a:lnTo>
                              <a:pt x="939" y="6"/>
                            </a:lnTo>
                            <a:lnTo>
                              <a:pt x="753" y="0"/>
                            </a:lnTo>
                            <a:lnTo>
                              <a:pt x="586" y="18"/>
                            </a:lnTo>
                            <a:lnTo>
                              <a:pt x="431" y="54"/>
                            </a:lnTo>
                            <a:lnTo>
                              <a:pt x="287" y="108"/>
                            </a:lnTo>
                            <a:lnTo>
                              <a:pt x="161" y="186"/>
                            </a:lnTo>
                            <a:lnTo>
                              <a:pt x="48" y="282"/>
                            </a:lnTo>
                            <a:lnTo>
                              <a:pt x="24" y="306"/>
                            </a:lnTo>
                            <a:lnTo>
                              <a:pt x="0" y="330"/>
                            </a:lnTo>
                            <a:lnTo>
                              <a:pt x="0" y="336"/>
                            </a:lnTo>
                            <a:lnTo>
                              <a:pt x="24" y="312"/>
                            </a:lnTo>
                            <a:lnTo>
                              <a:pt x="48" y="282"/>
                            </a:lnTo>
                            <a:lnTo>
                              <a:pt x="48" y="282"/>
                            </a:lnTo>
                            <a:close/>
                          </a:path>
                        </a:pathLst>
                      </a:custGeom>
                      <a:solidFill>
                        <a:schemeClr val="accent2"/>
                      </a:solidFill>
                      <a:ln w="9525">
                        <a:noFill/>
                        <a:round/>
                        <a:headEnd/>
                        <a:tailEnd/>
                      </a:ln>
                    </p:spPr>
                    <p:txBody>
                      <a:bodyPr/>
                      <a:lstStyle/>
                      <a:p>
                        <a:pPr>
                          <a:defRPr/>
                        </a:pPr>
                        <a:endParaRPr lang="ru-RU"/>
                      </a:p>
                    </p:txBody>
                  </p:sp>
                  <p:grpSp>
                    <p:nvGrpSpPr>
                      <p:cNvPr id="1069" name="Group 14"/>
                      <p:cNvGrpSpPr>
                        <a:grpSpLocks/>
                      </p:cNvGrpSpPr>
                      <p:nvPr userDrawn="1"/>
                    </p:nvGrpSpPr>
                    <p:grpSpPr bwMode="auto">
                      <a:xfrm>
                        <a:off x="0" y="808"/>
                        <a:ext cx="4751" cy="3508"/>
                        <a:chOff x="-400" y="808"/>
                        <a:chExt cx="4751" cy="3508"/>
                      </a:xfrm>
                    </p:grpSpPr>
                    <p:sp>
                      <p:nvSpPr>
                        <p:cNvPr id="41999" name="Line 15"/>
                        <p:cNvSpPr>
                          <a:spLocks noChangeShapeType="1"/>
                        </p:cNvSpPr>
                        <p:nvPr userDrawn="1"/>
                      </p:nvSpPr>
                      <p:spPr bwMode="hidden">
                        <a:xfrm rot="1678521" flipH="1" flipV="1">
                          <a:off x="876" y="809"/>
                          <a:ext cx="1242" cy="1910"/>
                        </a:xfrm>
                        <a:prstGeom prst="line">
                          <a:avLst/>
                        </a:prstGeom>
                        <a:noFill/>
                        <a:ln w="9525">
                          <a:solidFill>
                            <a:schemeClr val="accent2"/>
                          </a:solidFill>
                          <a:round/>
                          <a:headEnd/>
                          <a:tailEnd/>
                        </a:ln>
                        <a:effectLst/>
                      </p:spPr>
                      <p:txBody>
                        <a:bodyPr/>
                        <a:lstStyle/>
                        <a:p>
                          <a:pPr>
                            <a:defRPr/>
                          </a:pPr>
                          <a:endParaRPr lang="ru-RU"/>
                        </a:p>
                      </p:txBody>
                    </p:sp>
                    <p:sp>
                      <p:nvSpPr>
                        <p:cNvPr id="42000" name="Line 16"/>
                        <p:cNvSpPr>
                          <a:spLocks noChangeShapeType="1"/>
                        </p:cNvSpPr>
                        <p:nvPr userDrawn="1"/>
                      </p:nvSpPr>
                      <p:spPr bwMode="hidden">
                        <a:xfrm rot="1678521" flipH="1" flipV="1">
                          <a:off x="-210" y="2117"/>
                          <a:ext cx="1921" cy="379"/>
                        </a:xfrm>
                        <a:prstGeom prst="line">
                          <a:avLst/>
                        </a:prstGeom>
                        <a:noFill/>
                        <a:ln w="9525">
                          <a:solidFill>
                            <a:schemeClr val="accent2"/>
                          </a:solidFill>
                          <a:round/>
                          <a:headEnd/>
                          <a:tailEnd/>
                        </a:ln>
                        <a:effectLst/>
                      </p:spPr>
                      <p:txBody>
                        <a:bodyPr/>
                        <a:lstStyle/>
                        <a:p>
                          <a:pPr>
                            <a:defRPr/>
                          </a:pPr>
                          <a:endParaRPr lang="ru-RU"/>
                        </a:p>
                      </p:txBody>
                    </p:sp>
                    <p:sp>
                      <p:nvSpPr>
                        <p:cNvPr id="42001" name="Line 17"/>
                        <p:cNvSpPr>
                          <a:spLocks noChangeShapeType="1"/>
                        </p:cNvSpPr>
                        <p:nvPr userDrawn="1"/>
                      </p:nvSpPr>
                      <p:spPr bwMode="hidden">
                        <a:xfrm rot="1678521" flipH="1" flipV="1">
                          <a:off x="-257" y="1886"/>
                          <a:ext cx="2029" cy="591"/>
                        </a:xfrm>
                        <a:prstGeom prst="line">
                          <a:avLst/>
                        </a:prstGeom>
                        <a:noFill/>
                        <a:ln w="9525">
                          <a:solidFill>
                            <a:schemeClr val="accent2"/>
                          </a:solidFill>
                          <a:round/>
                          <a:headEnd/>
                          <a:tailEnd/>
                        </a:ln>
                        <a:effectLst/>
                      </p:spPr>
                      <p:txBody>
                        <a:bodyPr/>
                        <a:lstStyle/>
                        <a:p>
                          <a:pPr>
                            <a:defRPr/>
                          </a:pPr>
                          <a:endParaRPr lang="ru-RU"/>
                        </a:p>
                      </p:txBody>
                    </p:sp>
                    <p:sp>
                      <p:nvSpPr>
                        <p:cNvPr id="42002" name="Line 18"/>
                        <p:cNvSpPr>
                          <a:spLocks noChangeShapeType="1"/>
                        </p:cNvSpPr>
                        <p:nvPr userDrawn="1"/>
                      </p:nvSpPr>
                      <p:spPr bwMode="hidden">
                        <a:xfrm rot="1678521" flipH="1" flipV="1">
                          <a:off x="-327" y="1599"/>
                          <a:ext cx="2175" cy="852"/>
                        </a:xfrm>
                        <a:prstGeom prst="line">
                          <a:avLst/>
                        </a:prstGeom>
                        <a:noFill/>
                        <a:ln w="9525">
                          <a:solidFill>
                            <a:schemeClr val="accent2"/>
                          </a:solidFill>
                          <a:round/>
                          <a:headEnd/>
                          <a:tailEnd/>
                        </a:ln>
                        <a:effectLst/>
                      </p:spPr>
                      <p:txBody>
                        <a:bodyPr/>
                        <a:lstStyle/>
                        <a:p>
                          <a:pPr>
                            <a:defRPr/>
                          </a:pPr>
                          <a:endParaRPr lang="ru-RU"/>
                        </a:p>
                      </p:txBody>
                    </p:sp>
                    <p:sp>
                      <p:nvSpPr>
                        <p:cNvPr id="42003" name="Line 19"/>
                        <p:cNvSpPr>
                          <a:spLocks noChangeShapeType="1"/>
                        </p:cNvSpPr>
                        <p:nvPr userDrawn="1"/>
                      </p:nvSpPr>
                      <p:spPr bwMode="hidden">
                        <a:xfrm rot="1678521" flipH="1" flipV="1">
                          <a:off x="-400" y="1259"/>
                          <a:ext cx="2334" cy="1165"/>
                        </a:xfrm>
                        <a:prstGeom prst="line">
                          <a:avLst/>
                        </a:prstGeom>
                        <a:noFill/>
                        <a:ln w="9525">
                          <a:solidFill>
                            <a:schemeClr val="accent2"/>
                          </a:solidFill>
                          <a:round/>
                          <a:headEnd/>
                          <a:tailEnd/>
                        </a:ln>
                        <a:effectLst/>
                      </p:spPr>
                      <p:txBody>
                        <a:bodyPr/>
                        <a:lstStyle/>
                        <a:p>
                          <a:pPr>
                            <a:defRPr/>
                          </a:pPr>
                          <a:endParaRPr lang="ru-RU"/>
                        </a:p>
                      </p:txBody>
                    </p:sp>
                    <p:sp>
                      <p:nvSpPr>
                        <p:cNvPr id="42004" name="Line 20"/>
                        <p:cNvSpPr>
                          <a:spLocks noChangeShapeType="1"/>
                        </p:cNvSpPr>
                        <p:nvPr userDrawn="1"/>
                      </p:nvSpPr>
                      <p:spPr bwMode="hidden">
                        <a:xfrm rot="1678521" flipH="1" flipV="1">
                          <a:off x="179" y="872"/>
                          <a:ext cx="1891" cy="1681"/>
                        </a:xfrm>
                        <a:prstGeom prst="line">
                          <a:avLst/>
                        </a:prstGeom>
                        <a:noFill/>
                        <a:ln w="9525">
                          <a:solidFill>
                            <a:schemeClr val="accent2"/>
                          </a:solidFill>
                          <a:round/>
                          <a:headEnd/>
                          <a:tailEnd/>
                        </a:ln>
                        <a:effectLst/>
                      </p:spPr>
                      <p:txBody>
                        <a:bodyPr/>
                        <a:lstStyle/>
                        <a:p>
                          <a:pPr>
                            <a:defRPr/>
                          </a:pPr>
                          <a:endParaRPr lang="ru-RU"/>
                        </a:p>
                      </p:txBody>
                    </p:sp>
                    <p:sp>
                      <p:nvSpPr>
                        <p:cNvPr id="42005" name="Line 21"/>
                        <p:cNvSpPr>
                          <a:spLocks noChangeShapeType="1"/>
                        </p:cNvSpPr>
                        <p:nvPr userDrawn="1"/>
                      </p:nvSpPr>
                      <p:spPr bwMode="hidden">
                        <a:xfrm rot="1678521" flipH="1" flipV="1">
                          <a:off x="-150" y="2329"/>
                          <a:ext cx="1806" cy="194"/>
                        </a:xfrm>
                        <a:prstGeom prst="line">
                          <a:avLst/>
                        </a:prstGeom>
                        <a:noFill/>
                        <a:ln w="9525">
                          <a:solidFill>
                            <a:schemeClr val="accent2"/>
                          </a:solidFill>
                          <a:round/>
                          <a:headEnd/>
                          <a:tailEnd/>
                        </a:ln>
                        <a:effectLst/>
                      </p:spPr>
                      <p:txBody>
                        <a:bodyPr/>
                        <a:lstStyle/>
                        <a:p>
                          <a:pPr>
                            <a:defRPr/>
                          </a:pPr>
                          <a:endParaRPr lang="ru-RU"/>
                        </a:p>
                      </p:txBody>
                    </p:sp>
                    <p:sp>
                      <p:nvSpPr>
                        <p:cNvPr id="42006" name="Line 22"/>
                        <p:cNvSpPr>
                          <a:spLocks noChangeShapeType="1"/>
                        </p:cNvSpPr>
                        <p:nvPr userDrawn="1"/>
                      </p:nvSpPr>
                      <p:spPr bwMode="hidden">
                        <a:xfrm rot="1678521" flipH="1" flipV="1">
                          <a:off x="-109" y="2514"/>
                          <a:ext cx="1720" cy="30"/>
                        </a:xfrm>
                        <a:prstGeom prst="line">
                          <a:avLst/>
                        </a:prstGeom>
                        <a:noFill/>
                        <a:ln w="9525">
                          <a:solidFill>
                            <a:schemeClr val="accent2"/>
                          </a:solidFill>
                          <a:round/>
                          <a:headEnd/>
                          <a:tailEnd/>
                        </a:ln>
                        <a:effectLst/>
                      </p:spPr>
                      <p:txBody>
                        <a:bodyPr/>
                        <a:lstStyle/>
                        <a:p>
                          <a:pPr>
                            <a:defRPr/>
                          </a:pPr>
                          <a:endParaRPr lang="ru-RU"/>
                        </a:p>
                      </p:txBody>
                    </p:sp>
                    <p:sp>
                      <p:nvSpPr>
                        <p:cNvPr id="42007" name="Line 23"/>
                        <p:cNvSpPr>
                          <a:spLocks noChangeShapeType="1"/>
                        </p:cNvSpPr>
                        <p:nvPr userDrawn="1"/>
                      </p:nvSpPr>
                      <p:spPr bwMode="hidden">
                        <a:xfrm rot="1678521" flipH="1">
                          <a:off x="545" y="2785"/>
                          <a:ext cx="849" cy="802"/>
                        </a:xfrm>
                        <a:prstGeom prst="line">
                          <a:avLst/>
                        </a:prstGeom>
                        <a:noFill/>
                        <a:ln w="9525">
                          <a:solidFill>
                            <a:schemeClr val="accent2"/>
                          </a:solidFill>
                          <a:round/>
                          <a:headEnd/>
                          <a:tailEnd/>
                        </a:ln>
                        <a:effectLst/>
                      </p:spPr>
                      <p:txBody>
                        <a:bodyPr/>
                        <a:lstStyle/>
                        <a:p>
                          <a:pPr>
                            <a:defRPr/>
                          </a:pPr>
                          <a:endParaRPr lang="ru-RU"/>
                        </a:p>
                      </p:txBody>
                    </p:sp>
                    <p:sp>
                      <p:nvSpPr>
                        <p:cNvPr id="42008" name="Line 24"/>
                        <p:cNvSpPr>
                          <a:spLocks noChangeShapeType="1"/>
                        </p:cNvSpPr>
                        <p:nvPr userDrawn="1"/>
                      </p:nvSpPr>
                      <p:spPr bwMode="hidden">
                        <a:xfrm rot="1678521" flipH="1">
                          <a:off x="168" y="2669"/>
                          <a:ext cx="1295" cy="560"/>
                        </a:xfrm>
                        <a:prstGeom prst="line">
                          <a:avLst/>
                        </a:prstGeom>
                        <a:noFill/>
                        <a:ln w="9525">
                          <a:solidFill>
                            <a:schemeClr val="accent2"/>
                          </a:solidFill>
                          <a:round/>
                          <a:headEnd/>
                          <a:tailEnd/>
                        </a:ln>
                        <a:effectLst/>
                      </p:spPr>
                      <p:txBody>
                        <a:bodyPr/>
                        <a:lstStyle/>
                        <a:p>
                          <a:pPr>
                            <a:defRPr/>
                          </a:pPr>
                          <a:endParaRPr lang="ru-RU"/>
                        </a:p>
                      </p:txBody>
                    </p:sp>
                    <p:sp>
                      <p:nvSpPr>
                        <p:cNvPr id="42009" name="Line 25"/>
                        <p:cNvSpPr>
                          <a:spLocks noChangeShapeType="1"/>
                        </p:cNvSpPr>
                        <p:nvPr userDrawn="1"/>
                      </p:nvSpPr>
                      <p:spPr bwMode="hidden">
                        <a:xfrm rot="1678521" flipH="1">
                          <a:off x="-34" y="2588"/>
                          <a:ext cx="1576" cy="245"/>
                        </a:xfrm>
                        <a:prstGeom prst="line">
                          <a:avLst/>
                        </a:prstGeom>
                        <a:noFill/>
                        <a:ln w="9525">
                          <a:solidFill>
                            <a:schemeClr val="accent2"/>
                          </a:solidFill>
                          <a:round/>
                          <a:headEnd/>
                          <a:tailEnd/>
                        </a:ln>
                        <a:effectLst/>
                      </p:spPr>
                      <p:txBody>
                        <a:bodyPr/>
                        <a:lstStyle/>
                        <a:p>
                          <a:pPr>
                            <a:defRPr/>
                          </a:pPr>
                          <a:endParaRPr lang="ru-RU"/>
                        </a:p>
                      </p:txBody>
                    </p:sp>
                    <p:sp>
                      <p:nvSpPr>
                        <p:cNvPr id="42010" name="Line 26"/>
                        <p:cNvSpPr>
                          <a:spLocks noChangeShapeType="1"/>
                        </p:cNvSpPr>
                        <p:nvPr userDrawn="1"/>
                      </p:nvSpPr>
                      <p:spPr bwMode="hidden">
                        <a:xfrm rot="1678521" flipH="1">
                          <a:off x="1201" y="2985"/>
                          <a:ext cx="141" cy="1041"/>
                        </a:xfrm>
                        <a:prstGeom prst="line">
                          <a:avLst/>
                        </a:prstGeom>
                        <a:noFill/>
                        <a:ln w="9525">
                          <a:solidFill>
                            <a:schemeClr val="accent2"/>
                          </a:solidFill>
                          <a:round/>
                          <a:headEnd/>
                          <a:tailEnd/>
                        </a:ln>
                        <a:effectLst/>
                      </p:spPr>
                      <p:txBody>
                        <a:bodyPr/>
                        <a:lstStyle/>
                        <a:p>
                          <a:pPr>
                            <a:defRPr/>
                          </a:pPr>
                          <a:endParaRPr lang="ru-RU"/>
                        </a:p>
                      </p:txBody>
                    </p:sp>
                    <p:sp>
                      <p:nvSpPr>
                        <p:cNvPr id="42011" name="Line 27"/>
                        <p:cNvSpPr>
                          <a:spLocks noChangeShapeType="1"/>
                        </p:cNvSpPr>
                        <p:nvPr userDrawn="1"/>
                      </p:nvSpPr>
                      <p:spPr bwMode="hidden">
                        <a:xfrm rot="1678521" flipH="1">
                          <a:off x="1292" y="3013"/>
                          <a:ext cx="47" cy="1058"/>
                        </a:xfrm>
                        <a:prstGeom prst="line">
                          <a:avLst/>
                        </a:prstGeom>
                        <a:noFill/>
                        <a:ln w="9525">
                          <a:solidFill>
                            <a:schemeClr val="accent2"/>
                          </a:solidFill>
                          <a:round/>
                          <a:headEnd/>
                          <a:tailEnd/>
                        </a:ln>
                        <a:effectLst/>
                      </p:spPr>
                      <p:txBody>
                        <a:bodyPr/>
                        <a:lstStyle/>
                        <a:p>
                          <a:pPr>
                            <a:defRPr/>
                          </a:pPr>
                          <a:endParaRPr lang="ru-RU"/>
                        </a:p>
                      </p:txBody>
                    </p:sp>
                    <p:sp>
                      <p:nvSpPr>
                        <p:cNvPr id="42012" name="Line 28"/>
                        <p:cNvSpPr>
                          <a:spLocks noChangeShapeType="1"/>
                        </p:cNvSpPr>
                        <p:nvPr userDrawn="1"/>
                      </p:nvSpPr>
                      <p:spPr bwMode="hidden">
                        <a:xfrm rot="1678521">
                          <a:off x="1331" y="3034"/>
                          <a:ext cx="47" cy="1081"/>
                        </a:xfrm>
                        <a:prstGeom prst="line">
                          <a:avLst/>
                        </a:prstGeom>
                        <a:noFill/>
                        <a:ln w="9525">
                          <a:solidFill>
                            <a:schemeClr val="accent2"/>
                          </a:solidFill>
                          <a:round/>
                          <a:headEnd/>
                          <a:tailEnd/>
                        </a:ln>
                        <a:effectLst/>
                      </p:spPr>
                      <p:txBody>
                        <a:bodyPr/>
                        <a:lstStyle/>
                        <a:p>
                          <a:pPr>
                            <a:defRPr/>
                          </a:pPr>
                          <a:endParaRPr lang="ru-RU"/>
                        </a:p>
                      </p:txBody>
                    </p:sp>
                    <p:sp>
                      <p:nvSpPr>
                        <p:cNvPr id="42013" name="Line 29"/>
                        <p:cNvSpPr>
                          <a:spLocks noChangeShapeType="1"/>
                        </p:cNvSpPr>
                        <p:nvPr userDrawn="1"/>
                      </p:nvSpPr>
                      <p:spPr bwMode="hidden">
                        <a:xfrm rot="1678521">
                          <a:off x="1325" y="3059"/>
                          <a:ext cx="145" cy="1101"/>
                        </a:xfrm>
                        <a:prstGeom prst="line">
                          <a:avLst/>
                        </a:prstGeom>
                        <a:noFill/>
                        <a:ln w="9525">
                          <a:solidFill>
                            <a:schemeClr val="accent2"/>
                          </a:solidFill>
                          <a:round/>
                          <a:headEnd/>
                          <a:tailEnd/>
                        </a:ln>
                        <a:effectLst/>
                      </p:spPr>
                      <p:txBody>
                        <a:bodyPr/>
                        <a:lstStyle/>
                        <a:p>
                          <a:pPr>
                            <a:defRPr/>
                          </a:pPr>
                          <a:endParaRPr lang="ru-RU"/>
                        </a:p>
                      </p:txBody>
                    </p:sp>
                    <p:sp>
                      <p:nvSpPr>
                        <p:cNvPr id="42014" name="Line 30"/>
                        <p:cNvSpPr>
                          <a:spLocks noChangeShapeType="1"/>
                        </p:cNvSpPr>
                        <p:nvPr userDrawn="1"/>
                      </p:nvSpPr>
                      <p:spPr bwMode="hidden">
                        <a:xfrm rot="1678521">
                          <a:off x="1320" y="3090"/>
                          <a:ext cx="255" cy="1124"/>
                        </a:xfrm>
                        <a:prstGeom prst="line">
                          <a:avLst/>
                        </a:prstGeom>
                        <a:noFill/>
                        <a:ln w="9525">
                          <a:solidFill>
                            <a:schemeClr val="accent2"/>
                          </a:solidFill>
                          <a:round/>
                          <a:headEnd/>
                          <a:tailEnd/>
                        </a:ln>
                        <a:effectLst/>
                      </p:spPr>
                      <p:txBody>
                        <a:bodyPr/>
                        <a:lstStyle/>
                        <a:p>
                          <a:pPr>
                            <a:defRPr/>
                          </a:pPr>
                          <a:endParaRPr lang="ru-RU"/>
                        </a:p>
                      </p:txBody>
                    </p:sp>
                    <p:sp>
                      <p:nvSpPr>
                        <p:cNvPr id="42015" name="Line 31"/>
                        <p:cNvSpPr>
                          <a:spLocks noChangeShapeType="1"/>
                        </p:cNvSpPr>
                        <p:nvPr userDrawn="1"/>
                      </p:nvSpPr>
                      <p:spPr bwMode="hidden">
                        <a:xfrm rot="1678521">
                          <a:off x="1314" y="3117"/>
                          <a:ext cx="365" cy="1143"/>
                        </a:xfrm>
                        <a:prstGeom prst="line">
                          <a:avLst/>
                        </a:prstGeom>
                        <a:noFill/>
                        <a:ln w="9525">
                          <a:solidFill>
                            <a:schemeClr val="accent2"/>
                          </a:solidFill>
                          <a:round/>
                          <a:headEnd/>
                          <a:tailEnd/>
                        </a:ln>
                        <a:effectLst/>
                      </p:spPr>
                      <p:txBody>
                        <a:bodyPr/>
                        <a:lstStyle/>
                        <a:p>
                          <a:pPr>
                            <a:defRPr/>
                          </a:pPr>
                          <a:endParaRPr lang="ru-RU"/>
                        </a:p>
                      </p:txBody>
                    </p:sp>
                    <p:sp>
                      <p:nvSpPr>
                        <p:cNvPr id="42016" name="Line 32"/>
                        <p:cNvSpPr>
                          <a:spLocks noChangeShapeType="1"/>
                        </p:cNvSpPr>
                        <p:nvPr userDrawn="1"/>
                      </p:nvSpPr>
                      <p:spPr bwMode="hidden">
                        <a:xfrm rot="1678521">
                          <a:off x="1337" y="3181"/>
                          <a:ext cx="567" cy="1073"/>
                        </a:xfrm>
                        <a:prstGeom prst="line">
                          <a:avLst/>
                        </a:prstGeom>
                        <a:noFill/>
                        <a:ln w="9525">
                          <a:solidFill>
                            <a:schemeClr val="accent2"/>
                          </a:solidFill>
                          <a:round/>
                          <a:headEnd/>
                          <a:tailEnd/>
                        </a:ln>
                        <a:effectLst/>
                      </p:spPr>
                      <p:txBody>
                        <a:bodyPr/>
                        <a:lstStyle/>
                        <a:p>
                          <a:pPr>
                            <a:defRPr/>
                          </a:pPr>
                          <a:endParaRPr lang="ru-RU"/>
                        </a:p>
                      </p:txBody>
                    </p:sp>
                    <p:sp>
                      <p:nvSpPr>
                        <p:cNvPr id="42017" name="Line 33"/>
                        <p:cNvSpPr>
                          <a:spLocks noChangeShapeType="1"/>
                        </p:cNvSpPr>
                        <p:nvPr userDrawn="1"/>
                      </p:nvSpPr>
                      <p:spPr bwMode="hidden">
                        <a:xfrm rot="1678521">
                          <a:off x="1354" y="3209"/>
                          <a:ext cx="663" cy="1019"/>
                        </a:xfrm>
                        <a:prstGeom prst="line">
                          <a:avLst/>
                        </a:prstGeom>
                        <a:noFill/>
                        <a:ln w="9525">
                          <a:solidFill>
                            <a:schemeClr val="accent2"/>
                          </a:solidFill>
                          <a:round/>
                          <a:headEnd/>
                          <a:tailEnd/>
                        </a:ln>
                        <a:effectLst/>
                      </p:spPr>
                      <p:txBody>
                        <a:bodyPr/>
                        <a:lstStyle/>
                        <a:p>
                          <a:pPr>
                            <a:defRPr/>
                          </a:pPr>
                          <a:endParaRPr lang="ru-RU"/>
                        </a:p>
                      </p:txBody>
                    </p:sp>
                    <p:sp>
                      <p:nvSpPr>
                        <p:cNvPr id="42018" name="Line 34"/>
                        <p:cNvSpPr>
                          <a:spLocks noChangeShapeType="1"/>
                        </p:cNvSpPr>
                        <p:nvPr userDrawn="1"/>
                      </p:nvSpPr>
                      <p:spPr bwMode="hidden">
                        <a:xfrm rot="1678521">
                          <a:off x="1375" y="3238"/>
                          <a:ext cx="745" cy="957"/>
                        </a:xfrm>
                        <a:prstGeom prst="line">
                          <a:avLst/>
                        </a:prstGeom>
                        <a:noFill/>
                        <a:ln w="9525">
                          <a:solidFill>
                            <a:schemeClr val="accent2"/>
                          </a:solidFill>
                          <a:round/>
                          <a:headEnd/>
                          <a:tailEnd/>
                        </a:ln>
                        <a:effectLst/>
                      </p:spPr>
                      <p:txBody>
                        <a:bodyPr/>
                        <a:lstStyle/>
                        <a:p>
                          <a:pPr>
                            <a:defRPr/>
                          </a:pPr>
                          <a:endParaRPr lang="ru-RU"/>
                        </a:p>
                      </p:txBody>
                    </p:sp>
                    <p:sp>
                      <p:nvSpPr>
                        <p:cNvPr id="42019" name="Line 35"/>
                        <p:cNvSpPr>
                          <a:spLocks noChangeShapeType="1"/>
                        </p:cNvSpPr>
                        <p:nvPr userDrawn="1"/>
                      </p:nvSpPr>
                      <p:spPr bwMode="hidden">
                        <a:xfrm rot="1678521">
                          <a:off x="1393" y="3266"/>
                          <a:ext cx="849" cy="909"/>
                        </a:xfrm>
                        <a:prstGeom prst="line">
                          <a:avLst/>
                        </a:prstGeom>
                        <a:noFill/>
                        <a:ln w="9525">
                          <a:solidFill>
                            <a:schemeClr val="accent2"/>
                          </a:solidFill>
                          <a:round/>
                          <a:headEnd/>
                          <a:tailEnd/>
                        </a:ln>
                        <a:effectLst/>
                      </p:spPr>
                      <p:txBody>
                        <a:bodyPr/>
                        <a:lstStyle/>
                        <a:p>
                          <a:pPr>
                            <a:defRPr/>
                          </a:pPr>
                          <a:endParaRPr lang="ru-RU"/>
                        </a:p>
                      </p:txBody>
                    </p:sp>
                    <p:sp>
                      <p:nvSpPr>
                        <p:cNvPr id="42020" name="Line 36"/>
                        <p:cNvSpPr>
                          <a:spLocks noChangeShapeType="1"/>
                        </p:cNvSpPr>
                        <p:nvPr userDrawn="1"/>
                      </p:nvSpPr>
                      <p:spPr bwMode="hidden">
                        <a:xfrm rot="1678521">
                          <a:off x="1412" y="3293"/>
                          <a:ext cx="950" cy="856"/>
                        </a:xfrm>
                        <a:prstGeom prst="line">
                          <a:avLst/>
                        </a:prstGeom>
                        <a:noFill/>
                        <a:ln w="9525">
                          <a:solidFill>
                            <a:schemeClr val="accent2"/>
                          </a:solidFill>
                          <a:round/>
                          <a:headEnd/>
                          <a:tailEnd/>
                        </a:ln>
                        <a:effectLst/>
                      </p:spPr>
                      <p:txBody>
                        <a:bodyPr/>
                        <a:lstStyle/>
                        <a:p>
                          <a:pPr>
                            <a:defRPr/>
                          </a:pPr>
                          <a:endParaRPr lang="ru-RU"/>
                        </a:p>
                      </p:txBody>
                    </p:sp>
                    <p:sp>
                      <p:nvSpPr>
                        <p:cNvPr id="42021" name="Line 37"/>
                        <p:cNvSpPr>
                          <a:spLocks noChangeShapeType="1"/>
                        </p:cNvSpPr>
                        <p:nvPr userDrawn="1"/>
                      </p:nvSpPr>
                      <p:spPr bwMode="hidden">
                        <a:xfrm rot="1678521">
                          <a:off x="1429" y="3321"/>
                          <a:ext cx="1056" cy="788"/>
                        </a:xfrm>
                        <a:prstGeom prst="line">
                          <a:avLst/>
                        </a:prstGeom>
                        <a:noFill/>
                        <a:ln w="9525">
                          <a:solidFill>
                            <a:schemeClr val="accent2"/>
                          </a:solidFill>
                          <a:round/>
                          <a:headEnd/>
                          <a:tailEnd/>
                        </a:ln>
                        <a:effectLst/>
                      </p:spPr>
                      <p:txBody>
                        <a:bodyPr/>
                        <a:lstStyle/>
                        <a:p>
                          <a:pPr>
                            <a:defRPr/>
                          </a:pPr>
                          <a:endParaRPr lang="ru-RU"/>
                        </a:p>
                      </p:txBody>
                    </p:sp>
                    <p:sp>
                      <p:nvSpPr>
                        <p:cNvPr id="42022" name="Line 38"/>
                        <p:cNvSpPr>
                          <a:spLocks noChangeShapeType="1"/>
                        </p:cNvSpPr>
                        <p:nvPr userDrawn="1"/>
                      </p:nvSpPr>
                      <p:spPr bwMode="hidden">
                        <a:xfrm rot="1678521">
                          <a:off x="1452" y="3356"/>
                          <a:ext cx="1173" cy="727"/>
                        </a:xfrm>
                        <a:prstGeom prst="line">
                          <a:avLst/>
                        </a:prstGeom>
                        <a:noFill/>
                        <a:ln w="9525">
                          <a:solidFill>
                            <a:schemeClr val="accent2"/>
                          </a:solidFill>
                          <a:round/>
                          <a:headEnd/>
                          <a:tailEnd/>
                        </a:ln>
                        <a:effectLst/>
                      </p:spPr>
                      <p:txBody>
                        <a:bodyPr/>
                        <a:lstStyle/>
                        <a:p>
                          <a:pPr>
                            <a:defRPr/>
                          </a:pPr>
                          <a:endParaRPr lang="ru-RU"/>
                        </a:p>
                      </p:txBody>
                    </p:sp>
                    <p:sp>
                      <p:nvSpPr>
                        <p:cNvPr id="42023" name="Line 39"/>
                        <p:cNvSpPr>
                          <a:spLocks noChangeShapeType="1"/>
                        </p:cNvSpPr>
                        <p:nvPr userDrawn="1"/>
                      </p:nvSpPr>
                      <p:spPr bwMode="hidden">
                        <a:xfrm rot="1678521">
                          <a:off x="1469" y="3388"/>
                          <a:ext cx="1315" cy="665"/>
                        </a:xfrm>
                        <a:prstGeom prst="line">
                          <a:avLst/>
                        </a:prstGeom>
                        <a:noFill/>
                        <a:ln w="9525">
                          <a:solidFill>
                            <a:schemeClr val="accent2"/>
                          </a:solidFill>
                          <a:round/>
                          <a:headEnd/>
                          <a:tailEnd/>
                        </a:ln>
                        <a:effectLst/>
                      </p:spPr>
                      <p:txBody>
                        <a:bodyPr/>
                        <a:lstStyle/>
                        <a:p>
                          <a:pPr>
                            <a:defRPr/>
                          </a:pPr>
                          <a:endParaRPr lang="ru-RU"/>
                        </a:p>
                      </p:txBody>
                    </p:sp>
                    <p:sp>
                      <p:nvSpPr>
                        <p:cNvPr id="42024" name="Line 40"/>
                        <p:cNvSpPr>
                          <a:spLocks noChangeShapeType="1"/>
                        </p:cNvSpPr>
                        <p:nvPr userDrawn="1"/>
                      </p:nvSpPr>
                      <p:spPr bwMode="hidden">
                        <a:xfrm rot="1678521">
                          <a:off x="1493" y="3426"/>
                          <a:ext cx="1469" cy="585"/>
                        </a:xfrm>
                        <a:prstGeom prst="line">
                          <a:avLst/>
                        </a:prstGeom>
                        <a:noFill/>
                        <a:ln w="9525">
                          <a:solidFill>
                            <a:schemeClr val="accent2"/>
                          </a:solidFill>
                          <a:round/>
                          <a:headEnd/>
                          <a:tailEnd/>
                        </a:ln>
                        <a:effectLst/>
                      </p:spPr>
                      <p:txBody>
                        <a:bodyPr/>
                        <a:lstStyle/>
                        <a:p>
                          <a:pPr>
                            <a:defRPr/>
                          </a:pPr>
                          <a:endParaRPr lang="ru-RU"/>
                        </a:p>
                      </p:txBody>
                    </p:sp>
                    <p:sp>
                      <p:nvSpPr>
                        <p:cNvPr id="42025" name="Line 41"/>
                        <p:cNvSpPr>
                          <a:spLocks noChangeShapeType="1"/>
                        </p:cNvSpPr>
                        <p:nvPr userDrawn="1"/>
                      </p:nvSpPr>
                      <p:spPr bwMode="hidden">
                        <a:xfrm rot="1678521">
                          <a:off x="1511" y="3464"/>
                          <a:ext cx="1649" cy="495"/>
                        </a:xfrm>
                        <a:prstGeom prst="line">
                          <a:avLst/>
                        </a:prstGeom>
                        <a:noFill/>
                        <a:ln w="9525">
                          <a:solidFill>
                            <a:schemeClr val="accent2"/>
                          </a:solidFill>
                          <a:round/>
                          <a:headEnd/>
                          <a:tailEnd/>
                        </a:ln>
                        <a:effectLst/>
                      </p:spPr>
                      <p:txBody>
                        <a:bodyPr/>
                        <a:lstStyle/>
                        <a:p>
                          <a:pPr>
                            <a:defRPr/>
                          </a:pPr>
                          <a:endParaRPr lang="ru-RU"/>
                        </a:p>
                      </p:txBody>
                    </p:sp>
                    <p:sp>
                      <p:nvSpPr>
                        <p:cNvPr id="42026" name="Line 42"/>
                        <p:cNvSpPr>
                          <a:spLocks noChangeShapeType="1"/>
                        </p:cNvSpPr>
                        <p:nvPr userDrawn="1"/>
                      </p:nvSpPr>
                      <p:spPr bwMode="hidden">
                        <a:xfrm rot="1678521">
                          <a:off x="1528" y="3518"/>
                          <a:ext cx="1885" cy="380"/>
                        </a:xfrm>
                        <a:prstGeom prst="line">
                          <a:avLst/>
                        </a:prstGeom>
                        <a:noFill/>
                        <a:ln w="9525">
                          <a:solidFill>
                            <a:schemeClr val="accent2"/>
                          </a:solidFill>
                          <a:round/>
                          <a:headEnd/>
                          <a:tailEnd/>
                        </a:ln>
                        <a:effectLst/>
                      </p:spPr>
                      <p:txBody>
                        <a:bodyPr/>
                        <a:lstStyle/>
                        <a:p>
                          <a:pPr>
                            <a:defRPr/>
                          </a:pPr>
                          <a:endParaRPr lang="ru-RU"/>
                        </a:p>
                      </p:txBody>
                    </p:sp>
                    <p:sp>
                      <p:nvSpPr>
                        <p:cNvPr id="42027" name="Line 43"/>
                        <p:cNvSpPr>
                          <a:spLocks noChangeShapeType="1"/>
                        </p:cNvSpPr>
                        <p:nvPr userDrawn="1"/>
                      </p:nvSpPr>
                      <p:spPr bwMode="hidden">
                        <a:xfrm rot="1678521">
                          <a:off x="1552" y="3586"/>
                          <a:ext cx="2168" cy="240"/>
                        </a:xfrm>
                        <a:prstGeom prst="line">
                          <a:avLst/>
                        </a:prstGeom>
                        <a:noFill/>
                        <a:ln w="9525">
                          <a:solidFill>
                            <a:schemeClr val="accent2"/>
                          </a:solidFill>
                          <a:round/>
                          <a:headEnd/>
                          <a:tailEnd/>
                        </a:ln>
                        <a:effectLst/>
                      </p:spPr>
                      <p:txBody>
                        <a:bodyPr/>
                        <a:lstStyle/>
                        <a:p>
                          <a:pPr>
                            <a:defRPr/>
                          </a:pPr>
                          <a:endParaRPr lang="ru-RU"/>
                        </a:p>
                      </p:txBody>
                    </p:sp>
                    <p:sp>
                      <p:nvSpPr>
                        <p:cNvPr id="42028" name="Line 44"/>
                        <p:cNvSpPr>
                          <a:spLocks noChangeShapeType="1"/>
                        </p:cNvSpPr>
                        <p:nvPr userDrawn="1"/>
                      </p:nvSpPr>
                      <p:spPr bwMode="hidden">
                        <a:xfrm rot="1678521">
                          <a:off x="1577" y="3670"/>
                          <a:ext cx="2528" cy="60"/>
                        </a:xfrm>
                        <a:prstGeom prst="line">
                          <a:avLst/>
                        </a:prstGeom>
                        <a:noFill/>
                        <a:ln w="9525">
                          <a:solidFill>
                            <a:schemeClr val="accent2"/>
                          </a:solidFill>
                          <a:round/>
                          <a:headEnd/>
                          <a:tailEnd/>
                        </a:ln>
                        <a:effectLst/>
                      </p:spPr>
                      <p:txBody>
                        <a:bodyPr/>
                        <a:lstStyle/>
                        <a:p>
                          <a:pPr>
                            <a:defRPr/>
                          </a:pPr>
                          <a:endParaRPr lang="ru-RU"/>
                        </a:p>
                      </p:txBody>
                    </p:sp>
                    <p:sp>
                      <p:nvSpPr>
                        <p:cNvPr id="42029" name="Line 45"/>
                        <p:cNvSpPr>
                          <a:spLocks noChangeShapeType="1"/>
                        </p:cNvSpPr>
                        <p:nvPr userDrawn="1"/>
                      </p:nvSpPr>
                      <p:spPr bwMode="hidden">
                        <a:xfrm rot="1678521" flipV="1">
                          <a:off x="1621" y="3545"/>
                          <a:ext cx="2730" cy="176"/>
                        </a:xfrm>
                        <a:prstGeom prst="line">
                          <a:avLst/>
                        </a:prstGeom>
                        <a:noFill/>
                        <a:ln w="9525">
                          <a:solidFill>
                            <a:schemeClr val="accent2"/>
                          </a:solidFill>
                          <a:round/>
                          <a:headEnd/>
                          <a:tailEnd/>
                        </a:ln>
                        <a:effectLst/>
                      </p:spPr>
                      <p:txBody>
                        <a:bodyPr/>
                        <a:lstStyle/>
                        <a:p>
                          <a:pPr>
                            <a:defRPr/>
                          </a:pPr>
                          <a:endParaRPr lang="ru-RU"/>
                        </a:p>
                      </p:txBody>
                    </p:sp>
                    <p:sp>
                      <p:nvSpPr>
                        <p:cNvPr id="42030" name="Line 46"/>
                        <p:cNvSpPr>
                          <a:spLocks noChangeShapeType="1"/>
                        </p:cNvSpPr>
                        <p:nvPr userDrawn="1"/>
                      </p:nvSpPr>
                      <p:spPr bwMode="hidden">
                        <a:xfrm rot="1678521" flipV="1">
                          <a:off x="1682" y="3297"/>
                          <a:ext cx="2635" cy="404"/>
                        </a:xfrm>
                        <a:prstGeom prst="line">
                          <a:avLst/>
                        </a:prstGeom>
                        <a:noFill/>
                        <a:ln w="9525">
                          <a:solidFill>
                            <a:schemeClr val="accent2"/>
                          </a:solidFill>
                          <a:round/>
                          <a:headEnd/>
                          <a:tailEnd/>
                        </a:ln>
                        <a:effectLst/>
                      </p:spPr>
                      <p:txBody>
                        <a:bodyPr/>
                        <a:lstStyle/>
                        <a:p>
                          <a:pPr>
                            <a:defRPr/>
                          </a:pPr>
                          <a:endParaRPr lang="ru-RU"/>
                        </a:p>
                      </p:txBody>
                    </p:sp>
                    <p:sp>
                      <p:nvSpPr>
                        <p:cNvPr id="42031" name="Line 47"/>
                        <p:cNvSpPr>
                          <a:spLocks noChangeShapeType="1"/>
                        </p:cNvSpPr>
                        <p:nvPr userDrawn="1"/>
                      </p:nvSpPr>
                      <p:spPr bwMode="hidden">
                        <a:xfrm rot="1678521" flipV="1">
                          <a:off x="1782" y="2845"/>
                          <a:ext cx="2370" cy="789"/>
                        </a:xfrm>
                        <a:prstGeom prst="line">
                          <a:avLst/>
                        </a:prstGeom>
                        <a:noFill/>
                        <a:ln w="9525">
                          <a:solidFill>
                            <a:schemeClr val="accent2"/>
                          </a:solidFill>
                          <a:round/>
                          <a:headEnd/>
                          <a:tailEnd/>
                        </a:ln>
                        <a:effectLst/>
                      </p:spPr>
                      <p:txBody>
                        <a:bodyPr/>
                        <a:lstStyle/>
                        <a:p>
                          <a:pPr>
                            <a:defRPr/>
                          </a:pPr>
                          <a:endParaRPr lang="ru-RU"/>
                        </a:p>
                      </p:txBody>
                    </p:sp>
                    <p:sp>
                      <p:nvSpPr>
                        <p:cNvPr id="42032" name="Line 48"/>
                        <p:cNvSpPr>
                          <a:spLocks noChangeShapeType="1"/>
                        </p:cNvSpPr>
                        <p:nvPr userDrawn="1"/>
                      </p:nvSpPr>
                      <p:spPr bwMode="hidden">
                        <a:xfrm rot="1678521" flipV="1">
                          <a:off x="1960" y="1992"/>
                          <a:ext cx="1530" cy="1443"/>
                        </a:xfrm>
                        <a:prstGeom prst="line">
                          <a:avLst/>
                        </a:prstGeom>
                        <a:noFill/>
                        <a:ln w="9525">
                          <a:solidFill>
                            <a:schemeClr val="accent2"/>
                          </a:solidFill>
                          <a:round/>
                          <a:headEnd/>
                          <a:tailEnd/>
                        </a:ln>
                        <a:effectLst/>
                      </p:spPr>
                      <p:txBody>
                        <a:bodyPr/>
                        <a:lstStyle/>
                        <a:p>
                          <a:pPr>
                            <a:defRPr/>
                          </a:pPr>
                          <a:endParaRPr lang="ru-RU"/>
                        </a:p>
                      </p:txBody>
                    </p:sp>
                    <p:sp>
                      <p:nvSpPr>
                        <p:cNvPr id="42033" name="Line 49"/>
                        <p:cNvSpPr>
                          <a:spLocks noChangeShapeType="1"/>
                        </p:cNvSpPr>
                        <p:nvPr userDrawn="1"/>
                      </p:nvSpPr>
                      <p:spPr bwMode="hidden">
                        <a:xfrm rot="1678521" flipV="1">
                          <a:off x="2014" y="1727"/>
                          <a:ext cx="1219" cy="1629"/>
                        </a:xfrm>
                        <a:prstGeom prst="line">
                          <a:avLst/>
                        </a:prstGeom>
                        <a:noFill/>
                        <a:ln w="9525">
                          <a:solidFill>
                            <a:schemeClr val="accent2"/>
                          </a:solidFill>
                          <a:round/>
                          <a:headEnd/>
                          <a:tailEnd/>
                        </a:ln>
                        <a:effectLst/>
                      </p:spPr>
                      <p:txBody>
                        <a:bodyPr/>
                        <a:lstStyle/>
                        <a:p>
                          <a:pPr>
                            <a:defRPr/>
                          </a:pPr>
                          <a:endParaRPr lang="ru-RU"/>
                        </a:p>
                      </p:txBody>
                    </p:sp>
                    <p:sp>
                      <p:nvSpPr>
                        <p:cNvPr id="42034" name="Freeform 50"/>
                        <p:cNvSpPr>
                          <a:spLocks/>
                        </p:cNvSpPr>
                        <p:nvPr userDrawn="1"/>
                      </p:nvSpPr>
                      <p:spPr bwMode="hidden">
                        <a:xfrm>
                          <a:off x="0" y="2548"/>
                          <a:ext cx="1542" cy="1768"/>
                        </a:xfrm>
                        <a:custGeom>
                          <a:avLst/>
                          <a:gdLst/>
                          <a:ahLst/>
                          <a:cxnLst>
                            <a:cxn ang="0">
                              <a:pos x="909" y="1264"/>
                            </a:cxn>
                            <a:cxn ang="0">
                              <a:pos x="1058" y="1402"/>
                            </a:cxn>
                            <a:cxn ang="0">
                              <a:pos x="1214" y="1528"/>
                            </a:cxn>
                            <a:cxn ang="0">
                              <a:pos x="1369" y="1654"/>
                            </a:cxn>
                            <a:cxn ang="0">
                              <a:pos x="1531" y="1768"/>
                            </a:cxn>
                            <a:cxn ang="0">
                              <a:pos x="1537" y="1768"/>
                            </a:cxn>
                            <a:cxn ang="0">
                              <a:pos x="1375" y="1654"/>
                            </a:cxn>
                            <a:cxn ang="0">
                              <a:pos x="1220" y="1534"/>
                            </a:cxn>
                            <a:cxn ang="0">
                              <a:pos x="1064" y="1402"/>
                            </a:cxn>
                            <a:cxn ang="0">
                              <a:pos x="915" y="1258"/>
                            </a:cxn>
                            <a:cxn ang="0">
                              <a:pos x="765" y="1115"/>
                            </a:cxn>
                            <a:cxn ang="0">
                              <a:pos x="628" y="959"/>
                            </a:cxn>
                            <a:cxn ang="0">
                              <a:pos x="496" y="803"/>
                            </a:cxn>
                            <a:cxn ang="0">
                              <a:pos x="377" y="647"/>
                            </a:cxn>
                            <a:cxn ang="0">
                              <a:pos x="269" y="485"/>
                            </a:cxn>
                            <a:cxn ang="0">
                              <a:pos x="167" y="323"/>
                            </a:cxn>
                            <a:cxn ang="0">
                              <a:pos x="78" y="161"/>
                            </a:cxn>
                            <a:cxn ang="0">
                              <a:pos x="0" y="0"/>
                            </a:cxn>
                            <a:cxn ang="0">
                              <a:pos x="0" y="12"/>
                            </a:cxn>
                            <a:cxn ang="0">
                              <a:pos x="78" y="173"/>
                            </a:cxn>
                            <a:cxn ang="0">
                              <a:pos x="167" y="335"/>
                            </a:cxn>
                            <a:cxn ang="0">
                              <a:pos x="269" y="491"/>
                            </a:cxn>
                            <a:cxn ang="0">
                              <a:pos x="377" y="653"/>
                            </a:cxn>
                            <a:cxn ang="0">
                              <a:pos x="496" y="809"/>
                            </a:cxn>
                            <a:cxn ang="0">
                              <a:pos x="628" y="965"/>
                            </a:cxn>
                            <a:cxn ang="0">
                              <a:pos x="765" y="1121"/>
                            </a:cxn>
                            <a:cxn ang="0">
                              <a:pos x="909" y="1264"/>
                            </a:cxn>
                            <a:cxn ang="0">
                              <a:pos x="909" y="1264"/>
                            </a:cxn>
                          </a:cxnLst>
                          <a:rect l="0" t="0" r="r" b="b"/>
                          <a:pathLst>
                            <a:path w="1537" h="1768">
                              <a:moveTo>
                                <a:pt x="909" y="1264"/>
                              </a:moveTo>
                              <a:lnTo>
                                <a:pt x="1058" y="1402"/>
                              </a:lnTo>
                              <a:lnTo>
                                <a:pt x="1214" y="1528"/>
                              </a:lnTo>
                              <a:lnTo>
                                <a:pt x="1369" y="1654"/>
                              </a:lnTo>
                              <a:lnTo>
                                <a:pt x="1531" y="1768"/>
                              </a:lnTo>
                              <a:lnTo>
                                <a:pt x="1537" y="1768"/>
                              </a:lnTo>
                              <a:lnTo>
                                <a:pt x="1375" y="1654"/>
                              </a:lnTo>
                              <a:lnTo>
                                <a:pt x="1220" y="1534"/>
                              </a:lnTo>
                              <a:lnTo>
                                <a:pt x="1064" y="1402"/>
                              </a:lnTo>
                              <a:lnTo>
                                <a:pt x="915" y="1258"/>
                              </a:lnTo>
                              <a:lnTo>
                                <a:pt x="765" y="1115"/>
                              </a:lnTo>
                              <a:lnTo>
                                <a:pt x="628" y="959"/>
                              </a:lnTo>
                              <a:lnTo>
                                <a:pt x="496" y="803"/>
                              </a:lnTo>
                              <a:lnTo>
                                <a:pt x="377" y="647"/>
                              </a:lnTo>
                              <a:lnTo>
                                <a:pt x="269" y="485"/>
                              </a:lnTo>
                              <a:lnTo>
                                <a:pt x="167" y="323"/>
                              </a:lnTo>
                              <a:lnTo>
                                <a:pt x="78" y="161"/>
                              </a:lnTo>
                              <a:lnTo>
                                <a:pt x="0" y="0"/>
                              </a:lnTo>
                              <a:lnTo>
                                <a:pt x="0" y="12"/>
                              </a:lnTo>
                              <a:lnTo>
                                <a:pt x="78" y="173"/>
                              </a:lnTo>
                              <a:lnTo>
                                <a:pt x="167" y="335"/>
                              </a:lnTo>
                              <a:lnTo>
                                <a:pt x="269" y="491"/>
                              </a:lnTo>
                              <a:lnTo>
                                <a:pt x="377" y="653"/>
                              </a:lnTo>
                              <a:lnTo>
                                <a:pt x="496" y="809"/>
                              </a:lnTo>
                              <a:lnTo>
                                <a:pt x="628" y="965"/>
                              </a:lnTo>
                              <a:lnTo>
                                <a:pt x="765" y="1121"/>
                              </a:lnTo>
                              <a:lnTo>
                                <a:pt x="909" y="1264"/>
                              </a:lnTo>
                              <a:lnTo>
                                <a:pt x="909" y="1264"/>
                              </a:lnTo>
                              <a:close/>
                            </a:path>
                          </a:pathLst>
                        </a:custGeom>
                        <a:solidFill>
                          <a:schemeClr val="accent2"/>
                        </a:solidFill>
                        <a:ln w="9525">
                          <a:solidFill>
                            <a:schemeClr val="accent2"/>
                          </a:solidFill>
                          <a:round/>
                          <a:headEnd/>
                          <a:tailEnd/>
                        </a:ln>
                      </p:spPr>
                      <p:txBody>
                        <a:bodyPr/>
                        <a:lstStyle/>
                        <a:p>
                          <a:pPr>
                            <a:defRPr/>
                          </a:pPr>
                          <a:endParaRPr lang="ru-RU"/>
                        </a:p>
                      </p:txBody>
                    </p:sp>
                    <p:grpSp>
                      <p:nvGrpSpPr>
                        <p:cNvPr id="1106" name="Group 51"/>
                        <p:cNvGrpSpPr>
                          <a:grpSpLocks/>
                        </p:cNvGrpSpPr>
                        <p:nvPr userDrawn="1"/>
                      </p:nvGrpSpPr>
                      <p:grpSpPr bwMode="auto">
                        <a:xfrm>
                          <a:off x="0" y="1812"/>
                          <a:ext cx="3672" cy="2049"/>
                          <a:chOff x="5" y="1816"/>
                          <a:chExt cx="3672" cy="2049"/>
                        </a:xfrm>
                      </p:grpSpPr>
                      <p:sp>
                        <p:nvSpPr>
                          <p:cNvPr id="42036" name="Oval 52"/>
                          <p:cNvSpPr>
                            <a:spLocks noChangeArrowheads="1"/>
                          </p:cNvSpPr>
                          <p:nvPr userDrawn="1"/>
                        </p:nvSpPr>
                        <p:spPr bwMode="hidden">
                          <a:xfrm rot="-2819839">
                            <a:off x="1544" y="2861"/>
                            <a:ext cx="161" cy="280"/>
                          </a:xfrm>
                          <a:prstGeom prst="ellipse">
                            <a:avLst/>
                          </a:prstGeom>
                          <a:noFill/>
                          <a:ln w="9525">
                            <a:solidFill>
                              <a:schemeClr val="accent2"/>
                            </a:solidFill>
                            <a:round/>
                            <a:headEnd/>
                            <a:tailEnd/>
                          </a:ln>
                          <a:effectLst/>
                        </p:spPr>
                        <p:txBody>
                          <a:bodyPr wrap="none" anchor="ctr"/>
                          <a:lstStyle/>
                          <a:p>
                            <a:pPr>
                              <a:defRPr/>
                            </a:pPr>
                            <a:endParaRPr lang="ru-RU"/>
                          </a:p>
                        </p:txBody>
                      </p:sp>
                      <p:sp>
                        <p:nvSpPr>
                          <p:cNvPr id="42037" name="Oval 53"/>
                          <p:cNvSpPr>
                            <a:spLocks noChangeArrowheads="1"/>
                          </p:cNvSpPr>
                          <p:nvPr userDrawn="1"/>
                        </p:nvSpPr>
                        <p:spPr bwMode="hidden">
                          <a:xfrm rot="-2819839">
                            <a:off x="1490" y="2750"/>
                            <a:ext cx="281" cy="503"/>
                          </a:xfrm>
                          <a:prstGeom prst="ellipse">
                            <a:avLst/>
                          </a:prstGeom>
                          <a:noFill/>
                          <a:ln w="9525">
                            <a:solidFill>
                              <a:schemeClr val="accent2"/>
                            </a:solidFill>
                            <a:round/>
                            <a:headEnd/>
                            <a:tailEnd/>
                          </a:ln>
                          <a:effectLst/>
                        </p:spPr>
                        <p:txBody>
                          <a:bodyPr wrap="none" anchor="ctr"/>
                          <a:lstStyle/>
                          <a:p>
                            <a:pPr>
                              <a:defRPr/>
                            </a:pPr>
                            <a:endParaRPr lang="ru-RU"/>
                          </a:p>
                        </p:txBody>
                      </p:sp>
                      <p:sp>
                        <p:nvSpPr>
                          <p:cNvPr id="42038" name="Oval 54"/>
                          <p:cNvSpPr>
                            <a:spLocks noChangeArrowheads="1"/>
                          </p:cNvSpPr>
                          <p:nvPr userDrawn="1"/>
                        </p:nvSpPr>
                        <p:spPr bwMode="hidden">
                          <a:xfrm rot="-2819839">
                            <a:off x="1415" y="2563"/>
                            <a:ext cx="471" cy="813"/>
                          </a:xfrm>
                          <a:prstGeom prst="ellipse">
                            <a:avLst/>
                          </a:prstGeom>
                          <a:noFill/>
                          <a:ln w="9525">
                            <a:solidFill>
                              <a:schemeClr val="accent2"/>
                            </a:solidFill>
                            <a:round/>
                            <a:headEnd/>
                            <a:tailEnd/>
                          </a:ln>
                          <a:effectLst/>
                        </p:spPr>
                        <p:txBody>
                          <a:bodyPr wrap="none" anchor="ctr"/>
                          <a:lstStyle/>
                          <a:p>
                            <a:pPr>
                              <a:defRPr/>
                            </a:pPr>
                            <a:endParaRPr lang="ru-RU"/>
                          </a:p>
                        </p:txBody>
                      </p:sp>
                      <p:sp>
                        <p:nvSpPr>
                          <p:cNvPr id="42039" name="Oval 55"/>
                          <p:cNvSpPr>
                            <a:spLocks noChangeArrowheads="1"/>
                          </p:cNvSpPr>
                          <p:nvPr userDrawn="1"/>
                        </p:nvSpPr>
                        <p:spPr bwMode="hidden">
                          <a:xfrm rot="-2819839">
                            <a:off x="1357" y="2400"/>
                            <a:ext cx="623" cy="1129"/>
                          </a:xfrm>
                          <a:prstGeom prst="ellipse">
                            <a:avLst/>
                          </a:prstGeom>
                          <a:noFill/>
                          <a:ln w="9525">
                            <a:solidFill>
                              <a:schemeClr val="accent2"/>
                            </a:solidFill>
                            <a:round/>
                            <a:headEnd/>
                            <a:tailEnd/>
                          </a:ln>
                          <a:effectLst/>
                        </p:spPr>
                        <p:txBody>
                          <a:bodyPr wrap="none" anchor="ctr"/>
                          <a:lstStyle/>
                          <a:p>
                            <a:pPr>
                              <a:defRPr/>
                            </a:pPr>
                            <a:endParaRPr lang="ru-RU"/>
                          </a:p>
                        </p:txBody>
                      </p:sp>
                      <p:sp>
                        <p:nvSpPr>
                          <p:cNvPr id="42040" name="Oval 56"/>
                          <p:cNvSpPr>
                            <a:spLocks noChangeArrowheads="1"/>
                          </p:cNvSpPr>
                          <p:nvPr userDrawn="1"/>
                        </p:nvSpPr>
                        <p:spPr bwMode="hidden">
                          <a:xfrm rot="-2819839">
                            <a:off x="1294" y="2200"/>
                            <a:ext cx="786" cy="1467"/>
                          </a:xfrm>
                          <a:prstGeom prst="ellipse">
                            <a:avLst/>
                          </a:prstGeom>
                          <a:noFill/>
                          <a:ln w="9525">
                            <a:solidFill>
                              <a:schemeClr val="accent2"/>
                            </a:solidFill>
                            <a:round/>
                            <a:headEnd/>
                            <a:tailEnd/>
                          </a:ln>
                          <a:effectLst/>
                        </p:spPr>
                        <p:txBody>
                          <a:bodyPr wrap="none" anchor="ctr"/>
                          <a:lstStyle/>
                          <a:p>
                            <a:pPr>
                              <a:defRPr/>
                            </a:pPr>
                            <a:endParaRPr lang="ru-RU"/>
                          </a:p>
                        </p:txBody>
                      </p:sp>
                      <p:sp>
                        <p:nvSpPr>
                          <p:cNvPr id="42041" name="Oval 57"/>
                          <p:cNvSpPr>
                            <a:spLocks noChangeArrowheads="1"/>
                          </p:cNvSpPr>
                          <p:nvPr userDrawn="1"/>
                        </p:nvSpPr>
                        <p:spPr bwMode="hidden">
                          <a:xfrm rot="-2819839">
                            <a:off x="1238" y="2040"/>
                            <a:ext cx="972" cy="1779"/>
                          </a:xfrm>
                          <a:prstGeom prst="ellipse">
                            <a:avLst/>
                          </a:prstGeom>
                          <a:noFill/>
                          <a:ln w="9525">
                            <a:solidFill>
                              <a:schemeClr val="accent2"/>
                            </a:solidFill>
                            <a:round/>
                            <a:headEnd/>
                            <a:tailEnd/>
                          </a:ln>
                          <a:effectLst/>
                        </p:spPr>
                        <p:txBody>
                          <a:bodyPr wrap="none" anchor="ctr"/>
                          <a:lstStyle/>
                          <a:p>
                            <a:pPr>
                              <a:defRPr/>
                            </a:pPr>
                            <a:endParaRPr lang="ru-RU"/>
                          </a:p>
                        </p:txBody>
                      </p:sp>
                      <p:sp>
                        <p:nvSpPr>
                          <p:cNvPr id="42042" name="Oval 58"/>
                          <p:cNvSpPr>
                            <a:spLocks noChangeArrowheads="1"/>
                          </p:cNvSpPr>
                          <p:nvPr userDrawn="1"/>
                        </p:nvSpPr>
                        <p:spPr bwMode="hidden">
                          <a:xfrm rot="-2819839">
                            <a:off x="1165" y="1857"/>
                            <a:ext cx="1167" cy="2094"/>
                          </a:xfrm>
                          <a:prstGeom prst="ellipse">
                            <a:avLst/>
                          </a:prstGeom>
                          <a:noFill/>
                          <a:ln w="9525">
                            <a:solidFill>
                              <a:schemeClr val="accent2"/>
                            </a:solidFill>
                            <a:round/>
                            <a:headEnd/>
                            <a:tailEnd/>
                          </a:ln>
                          <a:effectLst/>
                        </p:spPr>
                        <p:txBody>
                          <a:bodyPr wrap="none" anchor="ctr"/>
                          <a:lstStyle/>
                          <a:p>
                            <a:pPr>
                              <a:defRPr/>
                            </a:pPr>
                            <a:endParaRPr lang="ru-RU"/>
                          </a:p>
                        </p:txBody>
                      </p:sp>
                      <p:sp>
                        <p:nvSpPr>
                          <p:cNvPr id="42043" name="Oval 59"/>
                          <p:cNvSpPr>
                            <a:spLocks noChangeArrowheads="1"/>
                          </p:cNvSpPr>
                          <p:nvPr userDrawn="1"/>
                        </p:nvSpPr>
                        <p:spPr bwMode="hidden">
                          <a:xfrm rot="-2819839">
                            <a:off x="1085" y="1698"/>
                            <a:ext cx="1346" cy="2398"/>
                          </a:xfrm>
                          <a:prstGeom prst="ellipse">
                            <a:avLst/>
                          </a:prstGeom>
                          <a:noFill/>
                          <a:ln w="9525">
                            <a:solidFill>
                              <a:schemeClr val="accent2"/>
                            </a:solidFill>
                            <a:round/>
                            <a:headEnd/>
                            <a:tailEnd/>
                          </a:ln>
                          <a:effectLst/>
                        </p:spPr>
                        <p:txBody>
                          <a:bodyPr wrap="none" anchor="ctr"/>
                          <a:lstStyle/>
                          <a:p>
                            <a:pPr>
                              <a:defRPr/>
                            </a:pPr>
                            <a:endParaRPr lang="ru-RU"/>
                          </a:p>
                        </p:txBody>
                      </p:sp>
                      <p:sp>
                        <p:nvSpPr>
                          <p:cNvPr id="42044" name="Oval 60"/>
                          <p:cNvSpPr>
                            <a:spLocks noChangeArrowheads="1"/>
                          </p:cNvSpPr>
                          <p:nvPr userDrawn="1"/>
                        </p:nvSpPr>
                        <p:spPr bwMode="hidden">
                          <a:xfrm rot="-2819839">
                            <a:off x="1004" y="1528"/>
                            <a:ext cx="1563" cy="2696"/>
                          </a:xfrm>
                          <a:prstGeom prst="ellipse">
                            <a:avLst/>
                          </a:prstGeom>
                          <a:noFill/>
                          <a:ln w="9525">
                            <a:solidFill>
                              <a:schemeClr val="accent2"/>
                            </a:solidFill>
                            <a:round/>
                            <a:headEnd/>
                            <a:tailEnd/>
                          </a:ln>
                          <a:effectLst/>
                        </p:spPr>
                        <p:txBody>
                          <a:bodyPr wrap="none" anchor="ctr"/>
                          <a:lstStyle/>
                          <a:p>
                            <a:pPr>
                              <a:defRPr/>
                            </a:pPr>
                            <a:endParaRPr lang="ru-RU"/>
                          </a:p>
                        </p:txBody>
                      </p:sp>
                      <p:sp>
                        <p:nvSpPr>
                          <p:cNvPr id="42045" name="Oval 61"/>
                          <p:cNvSpPr>
                            <a:spLocks noChangeArrowheads="1"/>
                          </p:cNvSpPr>
                          <p:nvPr userDrawn="1"/>
                        </p:nvSpPr>
                        <p:spPr bwMode="hidden">
                          <a:xfrm rot="-2819839">
                            <a:off x="938" y="1349"/>
                            <a:ext cx="1711" cy="3016"/>
                          </a:xfrm>
                          <a:prstGeom prst="ellipse">
                            <a:avLst/>
                          </a:prstGeom>
                          <a:noFill/>
                          <a:ln w="9525">
                            <a:solidFill>
                              <a:schemeClr val="accent2"/>
                            </a:solidFill>
                            <a:round/>
                            <a:headEnd/>
                            <a:tailEnd/>
                          </a:ln>
                          <a:effectLst/>
                        </p:spPr>
                        <p:txBody>
                          <a:bodyPr wrap="none" anchor="ctr"/>
                          <a:lstStyle/>
                          <a:p>
                            <a:pPr>
                              <a:defRPr/>
                            </a:pPr>
                            <a:endParaRPr lang="ru-RU"/>
                          </a:p>
                        </p:txBody>
                      </p:sp>
                      <p:sp>
                        <p:nvSpPr>
                          <p:cNvPr id="42046" name="Oval 62"/>
                          <p:cNvSpPr>
                            <a:spLocks noChangeArrowheads="1"/>
                          </p:cNvSpPr>
                          <p:nvPr userDrawn="1"/>
                        </p:nvSpPr>
                        <p:spPr bwMode="hidden">
                          <a:xfrm rot="-2865139">
                            <a:off x="877" y="1187"/>
                            <a:ext cx="1880" cy="3345"/>
                          </a:xfrm>
                          <a:prstGeom prst="ellipse">
                            <a:avLst/>
                          </a:prstGeom>
                          <a:noFill/>
                          <a:ln w="9525">
                            <a:solidFill>
                              <a:schemeClr val="accent2"/>
                            </a:solidFill>
                            <a:round/>
                            <a:headEnd/>
                            <a:tailEnd/>
                          </a:ln>
                          <a:effectLst/>
                        </p:spPr>
                        <p:txBody>
                          <a:bodyPr wrap="none" anchor="ctr"/>
                          <a:lstStyle/>
                          <a:p>
                            <a:pPr>
                              <a:defRPr/>
                            </a:pPr>
                            <a:endParaRPr lang="ru-RU"/>
                          </a:p>
                        </p:txBody>
                      </p:sp>
                      <p:sp>
                        <p:nvSpPr>
                          <p:cNvPr id="42047" name="Oval 63"/>
                          <p:cNvSpPr>
                            <a:spLocks noChangeArrowheads="1"/>
                          </p:cNvSpPr>
                          <p:nvPr userDrawn="1"/>
                        </p:nvSpPr>
                        <p:spPr bwMode="hidden">
                          <a:xfrm rot="-2780025">
                            <a:off x="827" y="994"/>
                            <a:ext cx="2049" cy="3672"/>
                          </a:xfrm>
                          <a:prstGeom prst="ellipse">
                            <a:avLst/>
                          </a:prstGeom>
                          <a:noFill/>
                          <a:ln w="9525">
                            <a:solidFill>
                              <a:schemeClr val="accent2"/>
                            </a:solidFill>
                            <a:round/>
                            <a:headEnd/>
                            <a:tailEnd/>
                          </a:ln>
                          <a:effectLst/>
                        </p:spPr>
                        <p:txBody>
                          <a:bodyPr wrap="none" anchor="ctr"/>
                          <a:lstStyle/>
                          <a:p>
                            <a:pPr>
                              <a:defRPr/>
                            </a:pPr>
                            <a:endParaRPr lang="ru-RU"/>
                          </a:p>
                        </p:txBody>
                      </p:sp>
                    </p:grpSp>
                    <p:sp>
                      <p:nvSpPr>
                        <p:cNvPr id="42048" name="Line 64"/>
                        <p:cNvSpPr>
                          <a:spLocks noChangeShapeType="1"/>
                        </p:cNvSpPr>
                        <p:nvPr userDrawn="1"/>
                      </p:nvSpPr>
                      <p:spPr bwMode="hidden">
                        <a:xfrm flipV="1">
                          <a:off x="1656" y="1164"/>
                          <a:ext cx="831" cy="1770"/>
                        </a:xfrm>
                        <a:prstGeom prst="line">
                          <a:avLst/>
                        </a:prstGeom>
                        <a:noFill/>
                        <a:ln w="9525">
                          <a:solidFill>
                            <a:schemeClr val="accent2"/>
                          </a:solidFill>
                          <a:round/>
                          <a:headEnd/>
                          <a:tailEnd/>
                        </a:ln>
                        <a:effectLst/>
                      </p:spPr>
                      <p:txBody>
                        <a:bodyPr/>
                        <a:lstStyle/>
                        <a:p>
                          <a:pPr>
                            <a:defRPr/>
                          </a:pPr>
                          <a:endParaRPr lang="ru-RU"/>
                        </a:p>
                      </p:txBody>
                    </p:sp>
                    <p:sp>
                      <p:nvSpPr>
                        <p:cNvPr id="42049" name="Line 65"/>
                        <p:cNvSpPr>
                          <a:spLocks noChangeShapeType="1"/>
                        </p:cNvSpPr>
                        <p:nvPr userDrawn="1"/>
                      </p:nvSpPr>
                      <p:spPr bwMode="hidden">
                        <a:xfrm rot="615780" flipV="1">
                          <a:off x="1811" y="1299"/>
                          <a:ext cx="819" cy="1726"/>
                        </a:xfrm>
                        <a:prstGeom prst="line">
                          <a:avLst/>
                        </a:prstGeom>
                        <a:noFill/>
                        <a:ln w="9525">
                          <a:solidFill>
                            <a:schemeClr val="accent2"/>
                          </a:solidFill>
                          <a:round/>
                          <a:headEnd/>
                          <a:tailEnd/>
                        </a:ln>
                        <a:effectLst/>
                      </p:spPr>
                      <p:txBody>
                        <a:bodyPr/>
                        <a:lstStyle/>
                        <a:p>
                          <a:pPr>
                            <a:defRPr/>
                          </a:pPr>
                          <a:endParaRPr lang="ru-RU"/>
                        </a:p>
                      </p:txBody>
                    </p:sp>
                    <p:sp>
                      <p:nvSpPr>
                        <p:cNvPr id="42050" name="Line 66"/>
                        <p:cNvSpPr>
                          <a:spLocks noChangeShapeType="1"/>
                        </p:cNvSpPr>
                        <p:nvPr userDrawn="1"/>
                      </p:nvSpPr>
                      <p:spPr bwMode="hidden">
                        <a:xfrm rot="1139441" flipV="1">
                          <a:off x="1963" y="1148"/>
                          <a:ext cx="383" cy="1895"/>
                        </a:xfrm>
                        <a:prstGeom prst="line">
                          <a:avLst/>
                        </a:prstGeom>
                        <a:noFill/>
                        <a:ln w="9525">
                          <a:solidFill>
                            <a:schemeClr val="accent2"/>
                          </a:solidFill>
                          <a:round/>
                          <a:headEnd/>
                          <a:tailEnd/>
                        </a:ln>
                        <a:effectLst/>
                      </p:spPr>
                      <p:txBody>
                        <a:bodyPr/>
                        <a:lstStyle/>
                        <a:p>
                          <a:pPr>
                            <a:defRPr/>
                          </a:pPr>
                          <a:endParaRPr lang="ru-RU"/>
                        </a:p>
                      </p:txBody>
                    </p:sp>
                    <p:sp>
                      <p:nvSpPr>
                        <p:cNvPr id="42051" name="Line 67"/>
                        <p:cNvSpPr>
                          <a:spLocks noChangeShapeType="1"/>
                        </p:cNvSpPr>
                        <p:nvPr userDrawn="1"/>
                      </p:nvSpPr>
                      <p:spPr bwMode="hidden">
                        <a:xfrm rot="1061104" flipV="1">
                          <a:off x="1921" y="1332"/>
                          <a:ext cx="744" cy="1766"/>
                        </a:xfrm>
                        <a:prstGeom prst="line">
                          <a:avLst/>
                        </a:prstGeom>
                        <a:noFill/>
                        <a:ln w="9525">
                          <a:solidFill>
                            <a:schemeClr val="accent2"/>
                          </a:solidFill>
                          <a:round/>
                          <a:headEnd/>
                          <a:tailEnd/>
                        </a:ln>
                        <a:effectLst/>
                      </p:spPr>
                      <p:txBody>
                        <a:bodyPr/>
                        <a:lstStyle/>
                        <a:p>
                          <a:pPr>
                            <a:defRPr/>
                          </a:pPr>
                          <a:endParaRPr lang="ru-RU"/>
                        </a:p>
                      </p:txBody>
                    </p:sp>
                    <p:sp>
                      <p:nvSpPr>
                        <p:cNvPr id="42052" name="Line 68"/>
                        <p:cNvSpPr>
                          <a:spLocks noChangeShapeType="1"/>
                        </p:cNvSpPr>
                        <p:nvPr userDrawn="1"/>
                      </p:nvSpPr>
                      <p:spPr bwMode="hidden">
                        <a:xfrm rot="2202167" flipV="1">
                          <a:off x="2217" y="1314"/>
                          <a:ext cx="311" cy="1917"/>
                        </a:xfrm>
                        <a:prstGeom prst="line">
                          <a:avLst/>
                        </a:prstGeom>
                        <a:noFill/>
                        <a:ln w="9525">
                          <a:solidFill>
                            <a:schemeClr val="accent2"/>
                          </a:solidFill>
                          <a:round/>
                          <a:headEnd/>
                          <a:tailEnd/>
                        </a:ln>
                        <a:effectLst/>
                      </p:spPr>
                      <p:txBody>
                        <a:bodyPr/>
                        <a:lstStyle/>
                        <a:p>
                          <a:pPr>
                            <a:defRPr/>
                          </a:pPr>
                          <a:endParaRPr lang="ru-RU"/>
                        </a:p>
                      </p:txBody>
                    </p:sp>
                    <p:sp>
                      <p:nvSpPr>
                        <p:cNvPr id="42053" name="Line 69"/>
                        <p:cNvSpPr>
                          <a:spLocks noChangeShapeType="1"/>
                        </p:cNvSpPr>
                        <p:nvPr userDrawn="1"/>
                      </p:nvSpPr>
                      <p:spPr bwMode="hidden">
                        <a:xfrm rot="1678521" flipV="1">
                          <a:off x="2039" y="1549"/>
                          <a:ext cx="895" cy="1722"/>
                        </a:xfrm>
                        <a:prstGeom prst="line">
                          <a:avLst/>
                        </a:prstGeom>
                        <a:noFill/>
                        <a:ln w="9525">
                          <a:solidFill>
                            <a:schemeClr val="accent2"/>
                          </a:solidFill>
                          <a:round/>
                          <a:headEnd/>
                          <a:tailEnd/>
                        </a:ln>
                        <a:effectLst/>
                      </p:spPr>
                      <p:txBody>
                        <a:bodyPr/>
                        <a:lstStyle/>
                        <a:p>
                          <a:pPr>
                            <a:defRPr/>
                          </a:pPr>
                          <a:endParaRPr lang="ru-RU"/>
                        </a:p>
                      </p:txBody>
                    </p:sp>
                    <p:sp>
                      <p:nvSpPr>
                        <p:cNvPr id="42054" name="Line 70"/>
                        <p:cNvSpPr>
                          <a:spLocks noChangeShapeType="1"/>
                        </p:cNvSpPr>
                        <p:nvPr userDrawn="1"/>
                      </p:nvSpPr>
                      <p:spPr bwMode="hidden">
                        <a:xfrm rot="1678521" flipV="1">
                          <a:off x="2024" y="1649"/>
                          <a:ext cx="1049" cy="1661"/>
                        </a:xfrm>
                        <a:prstGeom prst="line">
                          <a:avLst/>
                        </a:prstGeom>
                        <a:noFill/>
                        <a:ln w="9525">
                          <a:solidFill>
                            <a:schemeClr val="accent2"/>
                          </a:solidFill>
                          <a:round/>
                          <a:headEnd/>
                          <a:tailEnd/>
                        </a:ln>
                        <a:effectLst/>
                      </p:spPr>
                      <p:txBody>
                        <a:bodyPr/>
                        <a:lstStyle/>
                        <a:p>
                          <a:pPr>
                            <a:defRPr/>
                          </a:pPr>
                          <a:endParaRPr lang="ru-RU"/>
                        </a:p>
                      </p:txBody>
                    </p:sp>
                    <p:sp>
                      <p:nvSpPr>
                        <p:cNvPr id="42055" name="Line 71"/>
                        <p:cNvSpPr>
                          <a:spLocks noChangeShapeType="1"/>
                        </p:cNvSpPr>
                        <p:nvPr userDrawn="1"/>
                      </p:nvSpPr>
                      <p:spPr bwMode="hidden">
                        <a:xfrm rot="1678521" flipV="1">
                          <a:off x="1985" y="1876"/>
                          <a:ext cx="1357" cy="1516"/>
                        </a:xfrm>
                        <a:prstGeom prst="line">
                          <a:avLst/>
                        </a:prstGeom>
                        <a:noFill/>
                        <a:ln w="9525">
                          <a:solidFill>
                            <a:schemeClr val="accent2"/>
                          </a:solidFill>
                          <a:round/>
                          <a:headEnd/>
                          <a:tailEnd/>
                        </a:ln>
                        <a:effectLst/>
                      </p:spPr>
                      <p:txBody>
                        <a:bodyPr/>
                        <a:lstStyle/>
                        <a:p>
                          <a:pPr>
                            <a:defRPr/>
                          </a:pPr>
                          <a:endParaRPr lang="ru-RU"/>
                        </a:p>
                      </p:txBody>
                    </p:sp>
                    <p:sp>
                      <p:nvSpPr>
                        <p:cNvPr id="42056" name="Line 72"/>
                        <p:cNvSpPr>
                          <a:spLocks noChangeShapeType="1"/>
                        </p:cNvSpPr>
                        <p:nvPr userDrawn="1"/>
                      </p:nvSpPr>
                      <p:spPr bwMode="hidden">
                        <a:xfrm rot="1678521" flipV="1">
                          <a:off x="1936" y="2115"/>
                          <a:ext cx="1686" cy="1356"/>
                        </a:xfrm>
                        <a:prstGeom prst="line">
                          <a:avLst/>
                        </a:prstGeom>
                        <a:noFill/>
                        <a:ln w="9525">
                          <a:solidFill>
                            <a:schemeClr val="accent2"/>
                          </a:solidFill>
                          <a:round/>
                          <a:headEnd/>
                          <a:tailEnd/>
                        </a:ln>
                        <a:effectLst/>
                      </p:spPr>
                      <p:txBody>
                        <a:bodyPr/>
                        <a:lstStyle/>
                        <a:p>
                          <a:pPr>
                            <a:defRPr/>
                          </a:pPr>
                          <a:endParaRPr lang="ru-RU"/>
                        </a:p>
                      </p:txBody>
                    </p:sp>
                    <p:sp>
                      <p:nvSpPr>
                        <p:cNvPr id="42057" name="Line 73"/>
                        <p:cNvSpPr>
                          <a:spLocks noChangeShapeType="1"/>
                        </p:cNvSpPr>
                        <p:nvPr userDrawn="1"/>
                      </p:nvSpPr>
                      <p:spPr bwMode="hidden">
                        <a:xfrm rot="1678521" flipV="1">
                          <a:off x="1897" y="2287"/>
                          <a:ext cx="1880" cy="1225"/>
                        </a:xfrm>
                        <a:prstGeom prst="line">
                          <a:avLst/>
                        </a:prstGeom>
                        <a:noFill/>
                        <a:ln w="9525">
                          <a:solidFill>
                            <a:schemeClr val="accent2"/>
                          </a:solidFill>
                          <a:round/>
                          <a:headEnd/>
                          <a:tailEnd/>
                        </a:ln>
                        <a:effectLst/>
                      </p:spPr>
                      <p:txBody>
                        <a:bodyPr/>
                        <a:lstStyle/>
                        <a:p>
                          <a:pPr>
                            <a:defRPr/>
                          </a:pPr>
                          <a:endParaRPr lang="ru-RU"/>
                        </a:p>
                      </p:txBody>
                    </p:sp>
                    <p:sp>
                      <p:nvSpPr>
                        <p:cNvPr id="42058" name="Line 74"/>
                        <p:cNvSpPr>
                          <a:spLocks noChangeShapeType="1"/>
                        </p:cNvSpPr>
                        <p:nvPr userDrawn="1"/>
                      </p:nvSpPr>
                      <p:spPr bwMode="hidden">
                        <a:xfrm rot="1678521" flipV="1">
                          <a:off x="1855" y="2458"/>
                          <a:ext cx="2060" cy="1096"/>
                        </a:xfrm>
                        <a:prstGeom prst="line">
                          <a:avLst/>
                        </a:prstGeom>
                        <a:noFill/>
                        <a:ln w="9525">
                          <a:solidFill>
                            <a:schemeClr val="accent2"/>
                          </a:solidFill>
                          <a:round/>
                          <a:headEnd/>
                          <a:tailEnd/>
                        </a:ln>
                        <a:effectLst/>
                      </p:spPr>
                      <p:txBody>
                        <a:bodyPr/>
                        <a:lstStyle/>
                        <a:p>
                          <a:pPr>
                            <a:defRPr/>
                          </a:pPr>
                          <a:endParaRPr lang="ru-RU"/>
                        </a:p>
                      </p:txBody>
                    </p:sp>
                    <p:sp>
                      <p:nvSpPr>
                        <p:cNvPr id="42059" name="Line 75"/>
                        <p:cNvSpPr>
                          <a:spLocks noChangeShapeType="1"/>
                        </p:cNvSpPr>
                        <p:nvPr userDrawn="1"/>
                      </p:nvSpPr>
                      <p:spPr bwMode="hidden">
                        <a:xfrm rot="1678521" flipV="1">
                          <a:off x="1823" y="2640"/>
                          <a:ext cx="2224" cy="956"/>
                        </a:xfrm>
                        <a:prstGeom prst="line">
                          <a:avLst/>
                        </a:prstGeom>
                        <a:noFill/>
                        <a:ln w="9525">
                          <a:solidFill>
                            <a:schemeClr val="accent2"/>
                          </a:solidFill>
                          <a:round/>
                          <a:headEnd/>
                          <a:tailEnd/>
                        </a:ln>
                        <a:effectLst/>
                      </p:spPr>
                      <p:txBody>
                        <a:bodyPr/>
                        <a:lstStyle/>
                        <a:p>
                          <a:pPr>
                            <a:defRPr/>
                          </a:pPr>
                          <a:endParaRPr lang="ru-RU"/>
                        </a:p>
                      </p:txBody>
                    </p:sp>
                    <p:sp>
                      <p:nvSpPr>
                        <p:cNvPr id="42060" name="Line 76"/>
                        <p:cNvSpPr>
                          <a:spLocks noChangeShapeType="1"/>
                        </p:cNvSpPr>
                        <p:nvPr userDrawn="1"/>
                      </p:nvSpPr>
                      <p:spPr bwMode="hidden">
                        <a:xfrm rot="1678521" flipV="1">
                          <a:off x="1737" y="3059"/>
                          <a:ext cx="2520" cy="614"/>
                        </a:xfrm>
                        <a:prstGeom prst="line">
                          <a:avLst/>
                        </a:prstGeom>
                        <a:noFill/>
                        <a:ln w="9525">
                          <a:solidFill>
                            <a:schemeClr val="accent2"/>
                          </a:solidFill>
                          <a:round/>
                          <a:headEnd/>
                          <a:tailEnd/>
                        </a:ln>
                        <a:effectLst/>
                      </p:spPr>
                      <p:txBody>
                        <a:bodyPr/>
                        <a:lstStyle/>
                        <a:p>
                          <a:pPr>
                            <a:defRPr/>
                          </a:pPr>
                          <a:endParaRPr lang="ru-RU"/>
                        </a:p>
                      </p:txBody>
                    </p:sp>
                    <p:sp>
                      <p:nvSpPr>
                        <p:cNvPr id="42061" name="Line 77"/>
                        <p:cNvSpPr>
                          <a:spLocks noChangeShapeType="1"/>
                        </p:cNvSpPr>
                        <p:nvPr userDrawn="1"/>
                      </p:nvSpPr>
                      <p:spPr bwMode="hidden">
                        <a:xfrm rot="1678521">
                          <a:off x="1324" y="3150"/>
                          <a:ext cx="472" cy="1120"/>
                        </a:xfrm>
                        <a:prstGeom prst="line">
                          <a:avLst/>
                        </a:prstGeom>
                        <a:noFill/>
                        <a:ln w="9525">
                          <a:solidFill>
                            <a:schemeClr val="accent2"/>
                          </a:solidFill>
                          <a:round/>
                          <a:headEnd/>
                          <a:tailEnd/>
                        </a:ln>
                        <a:effectLst/>
                      </p:spPr>
                      <p:txBody>
                        <a:bodyPr/>
                        <a:lstStyle/>
                        <a:p>
                          <a:pPr>
                            <a:defRPr/>
                          </a:pPr>
                          <a:endParaRPr lang="ru-RU"/>
                        </a:p>
                      </p:txBody>
                    </p:sp>
                    <p:sp>
                      <p:nvSpPr>
                        <p:cNvPr id="42062" name="Line 78"/>
                        <p:cNvSpPr>
                          <a:spLocks noChangeShapeType="1"/>
                        </p:cNvSpPr>
                        <p:nvPr userDrawn="1"/>
                      </p:nvSpPr>
                      <p:spPr bwMode="hidden">
                        <a:xfrm rot="1678521" flipH="1">
                          <a:off x="1121" y="2961"/>
                          <a:ext cx="220" cy="1012"/>
                        </a:xfrm>
                        <a:prstGeom prst="line">
                          <a:avLst/>
                        </a:prstGeom>
                        <a:noFill/>
                        <a:ln w="9525">
                          <a:solidFill>
                            <a:schemeClr val="accent2"/>
                          </a:solidFill>
                          <a:round/>
                          <a:headEnd/>
                          <a:tailEnd/>
                        </a:ln>
                        <a:effectLst/>
                      </p:spPr>
                      <p:txBody>
                        <a:bodyPr/>
                        <a:lstStyle/>
                        <a:p>
                          <a:pPr>
                            <a:defRPr/>
                          </a:pPr>
                          <a:endParaRPr lang="ru-RU"/>
                        </a:p>
                      </p:txBody>
                    </p:sp>
                    <p:sp>
                      <p:nvSpPr>
                        <p:cNvPr id="42063" name="Line 79"/>
                        <p:cNvSpPr>
                          <a:spLocks noChangeShapeType="1"/>
                        </p:cNvSpPr>
                        <p:nvPr userDrawn="1"/>
                      </p:nvSpPr>
                      <p:spPr bwMode="hidden">
                        <a:xfrm rot="1678521" flipH="1">
                          <a:off x="1041" y="2935"/>
                          <a:ext cx="304" cy="990"/>
                        </a:xfrm>
                        <a:prstGeom prst="line">
                          <a:avLst/>
                        </a:prstGeom>
                        <a:noFill/>
                        <a:ln w="9525">
                          <a:solidFill>
                            <a:schemeClr val="accent2"/>
                          </a:solidFill>
                          <a:round/>
                          <a:headEnd/>
                          <a:tailEnd/>
                        </a:ln>
                        <a:effectLst/>
                      </p:spPr>
                      <p:txBody>
                        <a:bodyPr/>
                        <a:lstStyle/>
                        <a:p>
                          <a:pPr>
                            <a:defRPr/>
                          </a:pPr>
                          <a:endParaRPr lang="ru-RU"/>
                        </a:p>
                      </p:txBody>
                    </p:sp>
                    <p:sp>
                      <p:nvSpPr>
                        <p:cNvPr id="42064" name="Line 80"/>
                        <p:cNvSpPr>
                          <a:spLocks noChangeShapeType="1"/>
                        </p:cNvSpPr>
                        <p:nvPr userDrawn="1"/>
                      </p:nvSpPr>
                      <p:spPr bwMode="hidden">
                        <a:xfrm rot="1678521" flipH="1">
                          <a:off x="957" y="2910"/>
                          <a:ext cx="394" cy="971"/>
                        </a:xfrm>
                        <a:prstGeom prst="line">
                          <a:avLst/>
                        </a:prstGeom>
                        <a:noFill/>
                        <a:ln w="9525">
                          <a:solidFill>
                            <a:schemeClr val="accent2"/>
                          </a:solidFill>
                          <a:round/>
                          <a:headEnd/>
                          <a:tailEnd/>
                        </a:ln>
                        <a:effectLst/>
                      </p:spPr>
                      <p:txBody>
                        <a:bodyPr/>
                        <a:lstStyle/>
                        <a:p>
                          <a:pPr>
                            <a:defRPr/>
                          </a:pPr>
                          <a:endParaRPr lang="ru-RU"/>
                        </a:p>
                      </p:txBody>
                    </p:sp>
                    <p:sp>
                      <p:nvSpPr>
                        <p:cNvPr id="42065" name="Line 81"/>
                        <p:cNvSpPr>
                          <a:spLocks noChangeShapeType="1"/>
                        </p:cNvSpPr>
                        <p:nvPr userDrawn="1"/>
                      </p:nvSpPr>
                      <p:spPr bwMode="hidden">
                        <a:xfrm rot="1678521" flipH="1">
                          <a:off x="880" y="2885"/>
                          <a:ext cx="478" cy="943"/>
                        </a:xfrm>
                        <a:prstGeom prst="line">
                          <a:avLst/>
                        </a:prstGeom>
                        <a:noFill/>
                        <a:ln w="9525">
                          <a:solidFill>
                            <a:schemeClr val="accent2"/>
                          </a:solidFill>
                          <a:round/>
                          <a:headEnd/>
                          <a:tailEnd/>
                        </a:ln>
                        <a:effectLst/>
                      </p:spPr>
                      <p:txBody>
                        <a:bodyPr/>
                        <a:lstStyle/>
                        <a:p>
                          <a:pPr>
                            <a:defRPr/>
                          </a:pPr>
                          <a:endParaRPr lang="ru-RU"/>
                        </a:p>
                      </p:txBody>
                    </p:sp>
                    <p:sp>
                      <p:nvSpPr>
                        <p:cNvPr id="42066" name="Line 82"/>
                        <p:cNvSpPr>
                          <a:spLocks noChangeShapeType="1"/>
                        </p:cNvSpPr>
                        <p:nvPr userDrawn="1"/>
                      </p:nvSpPr>
                      <p:spPr bwMode="hidden">
                        <a:xfrm rot="1678521" flipH="1">
                          <a:off x="801" y="2863"/>
                          <a:ext cx="561" cy="910"/>
                        </a:xfrm>
                        <a:prstGeom prst="line">
                          <a:avLst/>
                        </a:prstGeom>
                        <a:noFill/>
                        <a:ln w="9525">
                          <a:solidFill>
                            <a:schemeClr val="accent2"/>
                          </a:solidFill>
                          <a:round/>
                          <a:headEnd/>
                          <a:tailEnd/>
                        </a:ln>
                        <a:effectLst/>
                      </p:spPr>
                      <p:txBody>
                        <a:bodyPr/>
                        <a:lstStyle/>
                        <a:p>
                          <a:pPr>
                            <a:defRPr/>
                          </a:pPr>
                          <a:endParaRPr lang="ru-RU"/>
                        </a:p>
                      </p:txBody>
                    </p:sp>
                    <p:sp>
                      <p:nvSpPr>
                        <p:cNvPr id="42067" name="Line 83"/>
                        <p:cNvSpPr>
                          <a:spLocks noChangeShapeType="1"/>
                        </p:cNvSpPr>
                        <p:nvPr userDrawn="1"/>
                      </p:nvSpPr>
                      <p:spPr bwMode="hidden">
                        <a:xfrm rot="1678521" flipH="1">
                          <a:off x="717" y="2836"/>
                          <a:ext cx="656" cy="878"/>
                        </a:xfrm>
                        <a:prstGeom prst="line">
                          <a:avLst/>
                        </a:prstGeom>
                        <a:noFill/>
                        <a:ln w="9525">
                          <a:solidFill>
                            <a:schemeClr val="accent2"/>
                          </a:solidFill>
                          <a:round/>
                          <a:headEnd/>
                          <a:tailEnd/>
                        </a:ln>
                        <a:effectLst/>
                      </p:spPr>
                      <p:txBody>
                        <a:bodyPr/>
                        <a:lstStyle/>
                        <a:p>
                          <a:pPr>
                            <a:defRPr/>
                          </a:pPr>
                          <a:endParaRPr lang="ru-RU"/>
                        </a:p>
                      </p:txBody>
                    </p:sp>
                    <p:sp>
                      <p:nvSpPr>
                        <p:cNvPr id="42068" name="Line 84"/>
                        <p:cNvSpPr>
                          <a:spLocks noChangeShapeType="1"/>
                        </p:cNvSpPr>
                        <p:nvPr userDrawn="1"/>
                      </p:nvSpPr>
                      <p:spPr bwMode="hidden">
                        <a:xfrm rot="1678521" flipH="1">
                          <a:off x="631" y="2810"/>
                          <a:ext cx="752" cy="842"/>
                        </a:xfrm>
                        <a:prstGeom prst="line">
                          <a:avLst/>
                        </a:prstGeom>
                        <a:noFill/>
                        <a:ln w="9525">
                          <a:solidFill>
                            <a:schemeClr val="accent2"/>
                          </a:solidFill>
                          <a:round/>
                          <a:headEnd/>
                          <a:tailEnd/>
                        </a:ln>
                        <a:effectLst/>
                      </p:spPr>
                      <p:txBody>
                        <a:bodyPr/>
                        <a:lstStyle/>
                        <a:p>
                          <a:pPr>
                            <a:defRPr/>
                          </a:pPr>
                          <a:endParaRPr lang="ru-RU"/>
                        </a:p>
                      </p:txBody>
                    </p:sp>
                    <p:sp>
                      <p:nvSpPr>
                        <p:cNvPr id="42069" name="Line 85"/>
                        <p:cNvSpPr>
                          <a:spLocks noChangeShapeType="1"/>
                        </p:cNvSpPr>
                        <p:nvPr userDrawn="1"/>
                      </p:nvSpPr>
                      <p:spPr bwMode="hidden">
                        <a:xfrm rot="1678521" flipH="1">
                          <a:off x="462" y="2758"/>
                          <a:ext cx="946" cy="751"/>
                        </a:xfrm>
                        <a:prstGeom prst="line">
                          <a:avLst/>
                        </a:prstGeom>
                        <a:noFill/>
                        <a:ln w="9525">
                          <a:solidFill>
                            <a:schemeClr val="accent2"/>
                          </a:solidFill>
                          <a:round/>
                          <a:headEnd/>
                          <a:tailEnd/>
                        </a:ln>
                        <a:effectLst/>
                      </p:spPr>
                      <p:txBody>
                        <a:bodyPr/>
                        <a:lstStyle/>
                        <a:p>
                          <a:pPr>
                            <a:defRPr/>
                          </a:pPr>
                          <a:endParaRPr lang="ru-RU"/>
                        </a:p>
                      </p:txBody>
                    </p:sp>
                    <p:sp>
                      <p:nvSpPr>
                        <p:cNvPr id="42070" name="Line 86"/>
                        <p:cNvSpPr>
                          <a:spLocks noChangeShapeType="1"/>
                        </p:cNvSpPr>
                        <p:nvPr userDrawn="1"/>
                      </p:nvSpPr>
                      <p:spPr bwMode="hidden">
                        <a:xfrm rot="1678521" flipH="1">
                          <a:off x="365" y="2729"/>
                          <a:ext cx="1058" cy="696"/>
                        </a:xfrm>
                        <a:prstGeom prst="line">
                          <a:avLst/>
                        </a:prstGeom>
                        <a:noFill/>
                        <a:ln w="9525">
                          <a:solidFill>
                            <a:schemeClr val="accent2"/>
                          </a:solidFill>
                          <a:round/>
                          <a:headEnd/>
                          <a:tailEnd/>
                        </a:ln>
                        <a:effectLst/>
                      </p:spPr>
                      <p:txBody>
                        <a:bodyPr/>
                        <a:lstStyle/>
                        <a:p>
                          <a:pPr>
                            <a:defRPr/>
                          </a:pPr>
                          <a:endParaRPr lang="ru-RU"/>
                        </a:p>
                      </p:txBody>
                    </p:sp>
                    <p:sp>
                      <p:nvSpPr>
                        <p:cNvPr id="42071" name="Line 87"/>
                        <p:cNvSpPr>
                          <a:spLocks noChangeShapeType="1"/>
                        </p:cNvSpPr>
                        <p:nvPr userDrawn="1"/>
                      </p:nvSpPr>
                      <p:spPr bwMode="hidden">
                        <a:xfrm rot="1678521" flipH="1">
                          <a:off x="265" y="2697"/>
                          <a:ext cx="1174" cy="636"/>
                        </a:xfrm>
                        <a:prstGeom prst="line">
                          <a:avLst/>
                        </a:prstGeom>
                        <a:noFill/>
                        <a:ln w="9525">
                          <a:solidFill>
                            <a:schemeClr val="accent2"/>
                          </a:solidFill>
                          <a:round/>
                          <a:headEnd/>
                          <a:tailEnd/>
                        </a:ln>
                        <a:effectLst/>
                      </p:spPr>
                      <p:txBody>
                        <a:bodyPr/>
                        <a:lstStyle/>
                        <a:p>
                          <a:pPr>
                            <a:defRPr/>
                          </a:pPr>
                          <a:endParaRPr lang="ru-RU"/>
                        </a:p>
                      </p:txBody>
                    </p:sp>
                    <p:sp>
                      <p:nvSpPr>
                        <p:cNvPr id="42072" name="Line 88"/>
                        <p:cNvSpPr>
                          <a:spLocks noChangeShapeType="1"/>
                        </p:cNvSpPr>
                        <p:nvPr userDrawn="1"/>
                      </p:nvSpPr>
                      <p:spPr bwMode="hidden">
                        <a:xfrm rot="1678521" flipH="1">
                          <a:off x="55" y="2632"/>
                          <a:ext cx="1431" cy="481"/>
                        </a:xfrm>
                        <a:prstGeom prst="line">
                          <a:avLst/>
                        </a:prstGeom>
                        <a:noFill/>
                        <a:ln w="9525">
                          <a:solidFill>
                            <a:schemeClr val="accent2"/>
                          </a:solidFill>
                          <a:round/>
                          <a:headEnd/>
                          <a:tailEnd/>
                        </a:ln>
                        <a:effectLst/>
                      </p:spPr>
                      <p:txBody>
                        <a:bodyPr/>
                        <a:lstStyle/>
                        <a:p>
                          <a:pPr>
                            <a:defRPr/>
                          </a:pPr>
                          <a:endParaRPr lang="ru-RU"/>
                        </a:p>
                      </p:txBody>
                    </p:sp>
                    <p:sp>
                      <p:nvSpPr>
                        <p:cNvPr id="42073" name="Line 89"/>
                        <p:cNvSpPr>
                          <a:spLocks noChangeShapeType="1"/>
                        </p:cNvSpPr>
                        <p:nvPr userDrawn="1"/>
                      </p:nvSpPr>
                      <p:spPr bwMode="hidden">
                        <a:xfrm rot="1678521" flipH="1">
                          <a:off x="-1" y="2607"/>
                          <a:ext cx="1513" cy="371"/>
                        </a:xfrm>
                        <a:prstGeom prst="line">
                          <a:avLst/>
                        </a:prstGeom>
                        <a:noFill/>
                        <a:ln w="9525">
                          <a:solidFill>
                            <a:schemeClr val="accent2"/>
                          </a:solidFill>
                          <a:round/>
                          <a:headEnd/>
                          <a:tailEnd/>
                        </a:ln>
                        <a:effectLst/>
                      </p:spPr>
                      <p:txBody>
                        <a:bodyPr/>
                        <a:lstStyle/>
                        <a:p>
                          <a:pPr>
                            <a:defRPr/>
                          </a:pPr>
                          <a:endParaRPr lang="ru-RU"/>
                        </a:p>
                      </p:txBody>
                    </p:sp>
                    <p:sp>
                      <p:nvSpPr>
                        <p:cNvPr id="42074" name="Line 90"/>
                        <p:cNvSpPr>
                          <a:spLocks noChangeShapeType="1"/>
                        </p:cNvSpPr>
                        <p:nvPr userDrawn="1"/>
                      </p:nvSpPr>
                      <p:spPr bwMode="hidden">
                        <a:xfrm rot="1678521" flipH="1">
                          <a:off x="-72" y="2570"/>
                          <a:ext cx="1648" cy="107"/>
                        </a:xfrm>
                        <a:prstGeom prst="line">
                          <a:avLst/>
                        </a:prstGeom>
                        <a:noFill/>
                        <a:ln w="9525">
                          <a:solidFill>
                            <a:schemeClr val="accent2"/>
                          </a:solidFill>
                          <a:round/>
                          <a:headEnd/>
                          <a:tailEnd/>
                        </a:ln>
                        <a:effectLst/>
                      </p:spPr>
                      <p:txBody>
                        <a:bodyPr/>
                        <a:lstStyle/>
                        <a:p>
                          <a:pPr>
                            <a:defRPr/>
                          </a:pPr>
                          <a:endParaRPr lang="ru-RU"/>
                        </a:p>
                      </p:txBody>
                    </p:sp>
                    <p:sp>
                      <p:nvSpPr>
                        <p:cNvPr id="42075" name="Line 91"/>
                        <p:cNvSpPr>
                          <a:spLocks noChangeShapeType="1"/>
                        </p:cNvSpPr>
                        <p:nvPr userDrawn="1"/>
                      </p:nvSpPr>
                      <p:spPr bwMode="hidden">
                        <a:xfrm rot="1678521" flipH="1" flipV="1">
                          <a:off x="-237" y="1095"/>
                          <a:ext cx="2219" cy="1364"/>
                        </a:xfrm>
                        <a:prstGeom prst="line">
                          <a:avLst/>
                        </a:prstGeom>
                        <a:noFill/>
                        <a:ln w="9525">
                          <a:solidFill>
                            <a:schemeClr val="accent2"/>
                          </a:solidFill>
                          <a:round/>
                          <a:headEnd/>
                          <a:tailEnd/>
                        </a:ln>
                        <a:effectLst/>
                      </p:spPr>
                      <p:txBody>
                        <a:bodyPr/>
                        <a:lstStyle/>
                        <a:p>
                          <a:pPr>
                            <a:defRPr/>
                          </a:pPr>
                          <a:endParaRPr lang="ru-RU"/>
                        </a:p>
                      </p:txBody>
                    </p:sp>
                    <p:sp>
                      <p:nvSpPr>
                        <p:cNvPr id="42076" name="Line 92"/>
                        <p:cNvSpPr>
                          <a:spLocks noChangeShapeType="1"/>
                        </p:cNvSpPr>
                        <p:nvPr userDrawn="1"/>
                      </p:nvSpPr>
                      <p:spPr bwMode="hidden">
                        <a:xfrm rot="1678521" flipH="1" flipV="1">
                          <a:off x="-43" y="962"/>
                          <a:ext cx="2071" cy="1541"/>
                        </a:xfrm>
                        <a:prstGeom prst="line">
                          <a:avLst/>
                        </a:prstGeom>
                        <a:noFill/>
                        <a:ln w="9525">
                          <a:solidFill>
                            <a:schemeClr val="accent2"/>
                          </a:solidFill>
                          <a:round/>
                          <a:headEnd/>
                          <a:tailEnd/>
                        </a:ln>
                        <a:effectLst/>
                      </p:spPr>
                      <p:txBody>
                        <a:bodyPr/>
                        <a:lstStyle/>
                        <a:p>
                          <a:pPr>
                            <a:defRPr/>
                          </a:pPr>
                          <a:endParaRPr lang="ru-RU"/>
                        </a:p>
                      </p:txBody>
                    </p:sp>
                    <p:sp>
                      <p:nvSpPr>
                        <p:cNvPr id="42077" name="Line 93"/>
                        <p:cNvSpPr>
                          <a:spLocks noChangeShapeType="1"/>
                        </p:cNvSpPr>
                        <p:nvPr userDrawn="1"/>
                      </p:nvSpPr>
                      <p:spPr bwMode="hidden">
                        <a:xfrm rot="1678521" flipH="1" flipV="1">
                          <a:off x="418" y="826"/>
                          <a:ext cx="1672" cy="1780"/>
                        </a:xfrm>
                        <a:prstGeom prst="line">
                          <a:avLst/>
                        </a:prstGeom>
                        <a:noFill/>
                        <a:ln w="9525">
                          <a:solidFill>
                            <a:schemeClr val="accent2"/>
                          </a:solidFill>
                          <a:round/>
                          <a:headEnd/>
                          <a:tailEnd/>
                        </a:ln>
                        <a:effectLst/>
                      </p:spPr>
                      <p:txBody>
                        <a:bodyPr/>
                        <a:lstStyle/>
                        <a:p>
                          <a:pPr>
                            <a:defRPr/>
                          </a:pPr>
                          <a:endParaRPr lang="ru-RU"/>
                        </a:p>
                      </p:txBody>
                    </p:sp>
                    <p:sp>
                      <p:nvSpPr>
                        <p:cNvPr id="42078" name="Line 94"/>
                        <p:cNvSpPr>
                          <a:spLocks noChangeShapeType="1"/>
                        </p:cNvSpPr>
                        <p:nvPr userDrawn="1"/>
                      </p:nvSpPr>
                      <p:spPr bwMode="hidden">
                        <a:xfrm rot="1678521" flipH="1" flipV="1">
                          <a:off x="634" y="808"/>
                          <a:ext cx="1473" cy="1852"/>
                        </a:xfrm>
                        <a:prstGeom prst="line">
                          <a:avLst/>
                        </a:prstGeom>
                        <a:noFill/>
                        <a:ln w="9525">
                          <a:solidFill>
                            <a:schemeClr val="accent2"/>
                          </a:solidFill>
                          <a:round/>
                          <a:headEnd/>
                          <a:tailEnd/>
                        </a:ln>
                        <a:effectLst/>
                      </p:spPr>
                      <p:txBody>
                        <a:bodyPr/>
                        <a:lstStyle/>
                        <a:p>
                          <a:pPr>
                            <a:defRPr/>
                          </a:pPr>
                          <a:endParaRPr lang="ru-RU"/>
                        </a:p>
                      </p:txBody>
                    </p:sp>
                    <p:sp>
                      <p:nvSpPr>
                        <p:cNvPr id="42079" name="Line 95"/>
                        <p:cNvSpPr>
                          <a:spLocks noChangeShapeType="1"/>
                        </p:cNvSpPr>
                        <p:nvPr userDrawn="1"/>
                      </p:nvSpPr>
                      <p:spPr bwMode="hidden">
                        <a:xfrm rot="1678521" flipH="1" flipV="1">
                          <a:off x="1094" y="827"/>
                          <a:ext cx="1030" cy="1945"/>
                        </a:xfrm>
                        <a:prstGeom prst="line">
                          <a:avLst/>
                        </a:prstGeom>
                        <a:noFill/>
                        <a:ln w="9525">
                          <a:solidFill>
                            <a:schemeClr val="accent2"/>
                          </a:solidFill>
                          <a:round/>
                          <a:headEnd/>
                          <a:tailEnd/>
                        </a:ln>
                        <a:effectLst/>
                      </p:spPr>
                      <p:txBody>
                        <a:bodyPr/>
                        <a:lstStyle/>
                        <a:p>
                          <a:pPr>
                            <a:defRPr/>
                          </a:pPr>
                          <a:endParaRPr lang="ru-RU"/>
                        </a:p>
                      </p:txBody>
                    </p:sp>
                    <p:sp>
                      <p:nvSpPr>
                        <p:cNvPr id="42080" name="Line 96"/>
                        <p:cNvSpPr>
                          <a:spLocks noChangeShapeType="1"/>
                        </p:cNvSpPr>
                        <p:nvPr userDrawn="1"/>
                      </p:nvSpPr>
                      <p:spPr bwMode="hidden">
                        <a:xfrm rot="1678521" flipH="1" flipV="1">
                          <a:off x="1302" y="857"/>
                          <a:ext cx="829" cy="1970"/>
                        </a:xfrm>
                        <a:prstGeom prst="line">
                          <a:avLst/>
                        </a:prstGeom>
                        <a:noFill/>
                        <a:ln w="9525">
                          <a:solidFill>
                            <a:schemeClr val="accent2"/>
                          </a:solidFill>
                          <a:round/>
                          <a:headEnd/>
                          <a:tailEnd/>
                        </a:ln>
                        <a:effectLst/>
                      </p:spPr>
                      <p:txBody>
                        <a:bodyPr/>
                        <a:lstStyle/>
                        <a:p>
                          <a:pPr>
                            <a:defRPr/>
                          </a:pPr>
                          <a:endParaRPr lang="ru-RU"/>
                        </a:p>
                      </p:txBody>
                    </p:sp>
                    <p:sp>
                      <p:nvSpPr>
                        <p:cNvPr id="42081" name="Line 97"/>
                        <p:cNvSpPr>
                          <a:spLocks noChangeShapeType="1"/>
                        </p:cNvSpPr>
                        <p:nvPr userDrawn="1"/>
                      </p:nvSpPr>
                      <p:spPr bwMode="hidden">
                        <a:xfrm rot="1678521" flipH="1" flipV="1">
                          <a:off x="1496" y="901"/>
                          <a:ext cx="633" cy="1978"/>
                        </a:xfrm>
                        <a:prstGeom prst="line">
                          <a:avLst/>
                        </a:prstGeom>
                        <a:noFill/>
                        <a:ln w="9525">
                          <a:solidFill>
                            <a:schemeClr val="accent2"/>
                          </a:solidFill>
                          <a:round/>
                          <a:headEnd/>
                          <a:tailEnd/>
                        </a:ln>
                        <a:effectLst/>
                      </p:spPr>
                      <p:txBody>
                        <a:bodyPr/>
                        <a:lstStyle/>
                        <a:p>
                          <a:pPr>
                            <a:defRPr/>
                          </a:pPr>
                          <a:endParaRPr lang="ru-RU"/>
                        </a:p>
                      </p:txBody>
                    </p:sp>
                    <p:sp>
                      <p:nvSpPr>
                        <p:cNvPr id="42082" name="Line 98"/>
                        <p:cNvSpPr>
                          <a:spLocks noChangeShapeType="1"/>
                        </p:cNvSpPr>
                        <p:nvPr userDrawn="1"/>
                      </p:nvSpPr>
                      <p:spPr bwMode="hidden">
                        <a:xfrm rot="1678521" flipH="1" flipV="1">
                          <a:off x="1679" y="952"/>
                          <a:ext cx="447" cy="1978"/>
                        </a:xfrm>
                        <a:prstGeom prst="line">
                          <a:avLst/>
                        </a:prstGeom>
                        <a:noFill/>
                        <a:ln w="9525">
                          <a:solidFill>
                            <a:schemeClr val="accent2"/>
                          </a:solidFill>
                          <a:round/>
                          <a:headEnd/>
                          <a:tailEnd/>
                        </a:ln>
                        <a:effectLst/>
                      </p:spPr>
                      <p:txBody>
                        <a:bodyPr/>
                        <a:lstStyle/>
                        <a:p>
                          <a:pPr>
                            <a:defRPr/>
                          </a:pPr>
                          <a:endParaRPr lang="ru-RU"/>
                        </a:p>
                      </p:txBody>
                    </p:sp>
                    <p:sp>
                      <p:nvSpPr>
                        <p:cNvPr id="42083" name="Line 99"/>
                        <p:cNvSpPr>
                          <a:spLocks noChangeShapeType="1"/>
                        </p:cNvSpPr>
                        <p:nvPr userDrawn="1"/>
                      </p:nvSpPr>
                      <p:spPr bwMode="hidden">
                        <a:xfrm rot="1678521" flipH="1" flipV="1">
                          <a:off x="1859" y="1013"/>
                          <a:ext cx="261" cy="1962"/>
                        </a:xfrm>
                        <a:prstGeom prst="line">
                          <a:avLst/>
                        </a:prstGeom>
                        <a:noFill/>
                        <a:ln w="9525">
                          <a:solidFill>
                            <a:schemeClr val="accent2"/>
                          </a:solidFill>
                          <a:round/>
                          <a:headEnd/>
                          <a:tailEnd/>
                        </a:ln>
                        <a:effectLst/>
                      </p:spPr>
                      <p:txBody>
                        <a:bodyPr/>
                        <a:lstStyle/>
                        <a:p>
                          <a:pPr>
                            <a:defRPr/>
                          </a:pPr>
                          <a:endParaRPr lang="ru-RU"/>
                        </a:p>
                      </p:txBody>
                    </p:sp>
                  </p:grpSp>
                </p:grpSp>
              </p:grpSp>
            </p:grpSp>
          </p:grpSp>
          <p:grpSp>
            <p:nvGrpSpPr>
              <p:cNvPr id="1047" name="Group 100"/>
              <p:cNvGrpSpPr>
                <a:grpSpLocks/>
              </p:cNvGrpSpPr>
              <p:nvPr userDrawn="1"/>
            </p:nvGrpSpPr>
            <p:grpSpPr bwMode="auto">
              <a:xfrm>
                <a:off x="402" y="1454"/>
                <a:ext cx="2787" cy="2866"/>
                <a:chOff x="2" y="1454"/>
                <a:chExt cx="2787" cy="2866"/>
              </a:xfrm>
            </p:grpSpPr>
            <p:sp>
              <p:nvSpPr>
                <p:cNvPr id="42085" name="Line 101"/>
                <p:cNvSpPr>
                  <a:spLocks noChangeShapeType="1"/>
                </p:cNvSpPr>
                <p:nvPr userDrawn="1"/>
              </p:nvSpPr>
              <p:spPr bwMode="hidden">
                <a:xfrm rot="1678521" flipV="1">
                  <a:off x="2057" y="1454"/>
                  <a:ext cx="732" cy="1778"/>
                </a:xfrm>
                <a:prstGeom prst="line">
                  <a:avLst/>
                </a:prstGeom>
                <a:noFill/>
                <a:ln w="9525">
                  <a:solidFill>
                    <a:schemeClr val="accent2"/>
                  </a:solidFill>
                  <a:round/>
                  <a:headEnd/>
                  <a:tailEnd/>
                </a:ln>
                <a:effectLst/>
              </p:spPr>
              <p:txBody>
                <a:bodyPr/>
                <a:lstStyle/>
                <a:p>
                  <a:pPr>
                    <a:defRPr/>
                  </a:pPr>
                  <a:endParaRPr lang="ru-RU"/>
                </a:p>
              </p:txBody>
            </p:sp>
            <p:sp>
              <p:nvSpPr>
                <p:cNvPr id="42086" name="Line 102"/>
                <p:cNvSpPr>
                  <a:spLocks noChangeShapeType="1"/>
                </p:cNvSpPr>
                <p:nvPr userDrawn="1"/>
              </p:nvSpPr>
              <p:spPr bwMode="hidden">
                <a:xfrm flipH="1" flipV="1">
                  <a:off x="870" y="3854"/>
                  <a:ext cx="223" cy="463"/>
                </a:xfrm>
                <a:prstGeom prst="line">
                  <a:avLst/>
                </a:prstGeom>
                <a:noFill/>
                <a:ln w="19050">
                  <a:solidFill>
                    <a:schemeClr val="accent2"/>
                  </a:solidFill>
                  <a:round/>
                  <a:headEnd/>
                  <a:tailEnd/>
                </a:ln>
                <a:effectLst/>
              </p:spPr>
              <p:txBody>
                <a:bodyPr/>
                <a:lstStyle/>
                <a:p>
                  <a:pPr>
                    <a:defRPr/>
                  </a:pPr>
                  <a:endParaRPr lang="ru-RU"/>
                </a:p>
              </p:txBody>
            </p:sp>
            <p:grpSp>
              <p:nvGrpSpPr>
                <p:cNvPr id="1050" name="Group 103"/>
                <p:cNvGrpSpPr>
                  <a:grpSpLocks/>
                </p:cNvGrpSpPr>
                <p:nvPr userDrawn="1"/>
              </p:nvGrpSpPr>
              <p:grpSpPr bwMode="auto">
                <a:xfrm>
                  <a:off x="2" y="2738"/>
                  <a:ext cx="1317" cy="1582"/>
                  <a:chOff x="2" y="2738"/>
                  <a:chExt cx="1317" cy="1582"/>
                </a:xfrm>
              </p:grpSpPr>
              <p:sp>
                <p:nvSpPr>
                  <p:cNvPr id="42088" name="Line 104"/>
                  <p:cNvSpPr>
                    <a:spLocks noChangeShapeType="1"/>
                  </p:cNvSpPr>
                  <p:nvPr userDrawn="1"/>
                </p:nvSpPr>
                <p:spPr bwMode="hidden">
                  <a:xfrm flipH="1">
                    <a:off x="697" y="3855"/>
                    <a:ext cx="173" cy="187"/>
                  </a:xfrm>
                  <a:prstGeom prst="line">
                    <a:avLst/>
                  </a:prstGeom>
                  <a:noFill/>
                  <a:ln w="19050">
                    <a:solidFill>
                      <a:schemeClr val="accent2"/>
                    </a:solidFill>
                    <a:round/>
                    <a:headEnd/>
                    <a:tailEnd/>
                  </a:ln>
                  <a:effectLst/>
                </p:spPr>
                <p:txBody>
                  <a:bodyPr/>
                  <a:lstStyle/>
                  <a:p>
                    <a:pPr>
                      <a:defRPr/>
                    </a:pPr>
                    <a:endParaRPr lang="ru-RU"/>
                  </a:p>
                </p:txBody>
              </p:sp>
              <p:sp>
                <p:nvSpPr>
                  <p:cNvPr id="42089" name="Freeform 105"/>
                  <p:cNvSpPr>
                    <a:spLocks/>
                  </p:cNvSpPr>
                  <p:nvPr userDrawn="1"/>
                </p:nvSpPr>
                <p:spPr bwMode="hidden">
                  <a:xfrm>
                    <a:off x="2" y="3218"/>
                    <a:ext cx="1006" cy="1102"/>
                  </a:xfrm>
                  <a:custGeom>
                    <a:avLst/>
                    <a:gdLst/>
                    <a:ahLst/>
                    <a:cxnLst>
                      <a:cxn ang="0">
                        <a:pos x="1006" y="1102"/>
                      </a:cxn>
                      <a:cxn ang="0">
                        <a:pos x="696" y="823"/>
                      </a:cxn>
                      <a:cxn ang="0">
                        <a:pos x="333" y="447"/>
                      </a:cxn>
                      <a:cxn ang="0">
                        <a:pos x="51" y="76"/>
                      </a:cxn>
                      <a:cxn ang="0">
                        <a:pos x="0" y="0"/>
                      </a:cxn>
                    </a:cxnLst>
                    <a:rect l="0" t="0" r="r" b="b"/>
                    <a:pathLst>
                      <a:path w="1006" h="1102">
                        <a:moveTo>
                          <a:pt x="1006" y="1102"/>
                        </a:moveTo>
                        <a:lnTo>
                          <a:pt x="696" y="823"/>
                        </a:lnTo>
                        <a:lnTo>
                          <a:pt x="333" y="447"/>
                        </a:lnTo>
                        <a:lnTo>
                          <a:pt x="51" y="76"/>
                        </a:lnTo>
                        <a:lnTo>
                          <a:pt x="0" y="0"/>
                        </a:lnTo>
                      </a:path>
                    </a:pathLst>
                  </a:custGeom>
                  <a:noFill/>
                  <a:ln w="19050" cmpd="sng">
                    <a:solidFill>
                      <a:schemeClr val="accent2"/>
                    </a:solidFill>
                    <a:round/>
                    <a:headEnd type="none" w="med" len="med"/>
                    <a:tailEnd type="none" w="med" len="med"/>
                  </a:ln>
                  <a:effectLst/>
                </p:spPr>
                <p:txBody>
                  <a:bodyPr/>
                  <a:lstStyle/>
                  <a:p>
                    <a:pPr>
                      <a:defRPr/>
                    </a:pPr>
                    <a:endParaRPr lang="ru-RU"/>
                  </a:p>
                </p:txBody>
              </p:sp>
              <p:sp>
                <p:nvSpPr>
                  <p:cNvPr id="42090" name="Line 106"/>
                  <p:cNvSpPr>
                    <a:spLocks noChangeShapeType="1"/>
                  </p:cNvSpPr>
                  <p:nvPr userDrawn="1"/>
                </p:nvSpPr>
                <p:spPr bwMode="hidden">
                  <a:xfrm flipH="1">
                    <a:off x="1242" y="4231"/>
                    <a:ext cx="77" cy="88"/>
                  </a:xfrm>
                  <a:prstGeom prst="line">
                    <a:avLst/>
                  </a:prstGeom>
                  <a:noFill/>
                  <a:ln w="19050">
                    <a:solidFill>
                      <a:schemeClr val="accent2"/>
                    </a:solidFill>
                    <a:round/>
                    <a:headEnd/>
                    <a:tailEnd/>
                  </a:ln>
                  <a:effectLst/>
                </p:spPr>
                <p:txBody>
                  <a:bodyPr/>
                  <a:lstStyle/>
                  <a:p>
                    <a:pPr>
                      <a:defRPr/>
                    </a:pPr>
                    <a:endParaRPr lang="ru-RU"/>
                  </a:p>
                </p:txBody>
              </p:sp>
              <p:sp>
                <p:nvSpPr>
                  <p:cNvPr id="42091" name="Line 107"/>
                  <p:cNvSpPr>
                    <a:spLocks noChangeShapeType="1"/>
                  </p:cNvSpPr>
                  <p:nvPr userDrawn="1"/>
                </p:nvSpPr>
                <p:spPr bwMode="hidden">
                  <a:xfrm flipH="1" flipV="1">
                    <a:off x="340" y="3668"/>
                    <a:ext cx="532" cy="185"/>
                  </a:xfrm>
                  <a:prstGeom prst="line">
                    <a:avLst/>
                  </a:prstGeom>
                  <a:noFill/>
                  <a:ln w="19050">
                    <a:solidFill>
                      <a:schemeClr val="accent2"/>
                    </a:solidFill>
                    <a:round/>
                    <a:headEnd/>
                    <a:tailEnd/>
                  </a:ln>
                  <a:effectLst/>
                </p:spPr>
                <p:txBody>
                  <a:bodyPr/>
                  <a:lstStyle/>
                  <a:p>
                    <a:pPr>
                      <a:defRPr/>
                    </a:pPr>
                    <a:endParaRPr lang="ru-RU"/>
                  </a:p>
                </p:txBody>
              </p:sp>
              <p:sp>
                <p:nvSpPr>
                  <p:cNvPr id="42092" name="Line 108"/>
                  <p:cNvSpPr>
                    <a:spLocks noChangeShapeType="1"/>
                  </p:cNvSpPr>
                  <p:nvPr userDrawn="1"/>
                </p:nvSpPr>
                <p:spPr bwMode="hidden">
                  <a:xfrm flipH="1" flipV="1">
                    <a:off x="237" y="3101"/>
                    <a:ext cx="101" cy="567"/>
                  </a:xfrm>
                  <a:prstGeom prst="line">
                    <a:avLst/>
                  </a:prstGeom>
                  <a:noFill/>
                  <a:ln w="19050">
                    <a:solidFill>
                      <a:schemeClr val="accent2"/>
                    </a:solidFill>
                    <a:round/>
                    <a:headEnd/>
                    <a:tailEnd/>
                  </a:ln>
                  <a:effectLst/>
                </p:spPr>
                <p:txBody>
                  <a:bodyPr/>
                  <a:lstStyle/>
                  <a:p>
                    <a:pPr>
                      <a:defRPr/>
                    </a:pPr>
                    <a:endParaRPr lang="ru-RU"/>
                  </a:p>
                </p:txBody>
              </p:sp>
              <p:sp>
                <p:nvSpPr>
                  <p:cNvPr id="42093" name="Line 109"/>
                  <p:cNvSpPr>
                    <a:spLocks noChangeShapeType="1"/>
                  </p:cNvSpPr>
                  <p:nvPr userDrawn="1"/>
                </p:nvSpPr>
                <p:spPr bwMode="hidden">
                  <a:xfrm flipH="1" flipV="1">
                    <a:off x="2" y="3009"/>
                    <a:ext cx="235" cy="92"/>
                  </a:xfrm>
                  <a:prstGeom prst="line">
                    <a:avLst/>
                  </a:prstGeom>
                  <a:noFill/>
                  <a:ln w="19050">
                    <a:solidFill>
                      <a:schemeClr val="accent2"/>
                    </a:solidFill>
                    <a:round/>
                    <a:headEnd/>
                    <a:tailEnd/>
                  </a:ln>
                  <a:effectLst/>
                </p:spPr>
                <p:txBody>
                  <a:bodyPr/>
                  <a:lstStyle/>
                  <a:p>
                    <a:pPr>
                      <a:defRPr/>
                    </a:pPr>
                    <a:endParaRPr lang="ru-RU"/>
                  </a:p>
                </p:txBody>
              </p:sp>
              <p:sp>
                <p:nvSpPr>
                  <p:cNvPr id="42094" name="Line 110"/>
                  <p:cNvSpPr>
                    <a:spLocks noChangeShapeType="1"/>
                  </p:cNvSpPr>
                  <p:nvPr userDrawn="1"/>
                </p:nvSpPr>
                <p:spPr bwMode="hidden">
                  <a:xfrm flipV="1">
                    <a:off x="54" y="3101"/>
                    <a:ext cx="182" cy="194"/>
                  </a:xfrm>
                  <a:prstGeom prst="line">
                    <a:avLst/>
                  </a:prstGeom>
                  <a:noFill/>
                  <a:ln w="19050">
                    <a:solidFill>
                      <a:schemeClr val="accent2"/>
                    </a:solidFill>
                    <a:round/>
                    <a:headEnd/>
                    <a:tailEnd/>
                  </a:ln>
                  <a:effectLst/>
                </p:spPr>
                <p:txBody>
                  <a:bodyPr/>
                  <a:lstStyle/>
                  <a:p>
                    <a:pPr>
                      <a:defRPr/>
                    </a:pPr>
                    <a:endParaRPr lang="ru-RU"/>
                  </a:p>
                </p:txBody>
              </p:sp>
              <p:sp>
                <p:nvSpPr>
                  <p:cNvPr id="42095" name="Line 111"/>
                  <p:cNvSpPr>
                    <a:spLocks noChangeShapeType="1"/>
                  </p:cNvSpPr>
                  <p:nvPr userDrawn="1"/>
                </p:nvSpPr>
                <p:spPr bwMode="hidden">
                  <a:xfrm flipH="1">
                    <a:off x="336" y="3476"/>
                    <a:ext cx="176" cy="192"/>
                  </a:xfrm>
                  <a:prstGeom prst="line">
                    <a:avLst/>
                  </a:prstGeom>
                  <a:noFill/>
                  <a:ln w="19050">
                    <a:solidFill>
                      <a:schemeClr val="accent2"/>
                    </a:solidFill>
                    <a:round/>
                    <a:headEnd/>
                    <a:tailEnd/>
                  </a:ln>
                  <a:effectLst/>
                </p:spPr>
                <p:txBody>
                  <a:bodyPr/>
                  <a:lstStyle/>
                  <a:p>
                    <a:pPr>
                      <a:defRPr/>
                    </a:pPr>
                    <a:endParaRPr lang="ru-RU"/>
                  </a:p>
                </p:txBody>
              </p:sp>
              <p:sp>
                <p:nvSpPr>
                  <p:cNvPr id="42096" name="Line 112"/>
                  <p:cNvSpPr>
                    <a:spLocks noChangeShapeType="1"/>
                  </p:cNvSpPr>
                  <p:nvPr userDrawn="1"/>
                </p:nvSpPr>
                <p:spPr bwMode="hidden">
                  <a:xfrm flipV="1">
                    <a:off x="3" y="2738"/>
                    <a:ext cx="14" cy="23"/>
                  </a:xfrm>
                  <a:prstGeom prst="line">
                    <a:avLst/>
                  </a:prstGeom>
                  <a:noFill/>
                  <a:ln w="19050">
                    <a:solidFill>
                      <a:schemeClr val="accent2"/>
                    </a:solidFill>
                    <a:round/>
                    <a:headEnd/>
                    <a:tailEnd/>
                  </a:ln>
                  <a:effectLst/>
                </p:spPr>
                <p:txBody>
                  <a:bodyPr/>
                  <a:lstStyle/>
                  <a:p>
                    <a:pPr>
                      <a:defRPr/>
                    </a:pPr>
                    <a:endParaRPr lang="ru-RU"/>
                  </a:p>
                </p:txBody>
              </p:sp>
            </p:grpSp>
          </p:grpSp>
        </p:grpSp>
        <p:grpSp>
          <p:nvGrpSpPr>
            <p:cNvPr id="1033" name="Group 113"/>
            <p:cNvGrpSpPr>
              <a:grpSpLocks/>
            </p:cNvGrpSpPr>
            <p:nvPr userDrawn="1"/>
          </p:nvGrpSpPr>
          <p:grpSpPr bwMode="auto">
            <a:xfrm>
              <a:off x="16" y="1326"/>
              <a:ext cx="3325" cy="2948"/>
              <a:chOff x="16" y="1326"/>
              <a:chExt cx="3325" cy="2948"/>
            </a:xfrm>
          </p:grpSpPr>
          <p:sp>
            <p:nvSpPr>
              <p:cNvPr id="42098" name="Freeform 114"/>
              <p:cNvSpPr>
                <a:spLocks/>
              </p:cNvSpPr>
              <p:nvPr/>
            </p:nvSpPr>
            <p:spPr bwMode="hidden">
              <a:xfrm>
                <a:off x="16" y="2656"/>
                <a:ext cx="1440" cy="1618"/>
              </a:xfrm>
              <a:custGeom>
                <a:avLst/>
                <a:gdLst/>
                <a:ahLst/>
                <a:cxnLst>
                  <a:cxn ang="0">
                    <a:pos x="873" y="1150"/>
                  </a:cxn>
                  <a:cxn ang="0">
                    <a:pos x="741" y="1019"/>
                  </a:cxn>
                  <a:cxn ang="0">
                    <a:pos x="610" y="875"/>
                  </a:cxn>
                  <a:cxn ang="0">
                    <a:pos x="490" y="737"/>
                  </a:cxn>
                  <a:cxn ang="0">
                    <a:pos x="377" y="593"/>
                  </a:cxn>
                  <a:cxn ang="0">
                    <a:pos x="275" y="443"/>
                  </a:cxn>
                  <a:cxn ang="0">
                    <a:pos x="173" y="299"/>
                  </a:cxn>
                  <a:cxn ang="0">
                    <a:pos x="84" y="149"/>
                  </a:cxn>
                  <a:cxn ang="0">
                    <a:pos x="0" y="0"/>
                  </a:cxn>
                  <a:cxn ang="0">
                    <a:pos x="0" y="11"/>
                  </a:cxn>
                  <a:cxn ang="0">
                    <a:pos x="84" y="155"/>
                  </a:cxn>
                  <a:cxn ang="0">
                    <a:pos x="173" y="305"/>
                  </a:cxn>
                  <a:cxn ang="0">
                    <a:pos x="269" y="449"/>
                  </a:cxn>
                  <a:cxn ang="0">
                    <a:pos x="377" y="593"/>
                  </a:cxn>
                  <a:cxn ang="0">
                    <a:pos x="490" y="737"/>
                  </a:cxn>
                  <a:cxn ang="0">
                    <a:pos x="610" y="881"/>
                  </a:cxn>
                  <a:cxn ang="0">
                    <a:pos x="735" y="1019"/>
                  </a:cxn>
                  <a:cxn ang="0">
                    <a:pos x="873" y="1150"/>
                  </a:cxn>
                  <a:cxn ang="0">
                    <a:pos x="1010" y="1276"/>
                  </a:cxn>
                  <a:cxn ang="0">
                    <a:pos x="1148" y="1396"/>
                  </a:cxn>
                  <a:cxn ang="0">
                    <a:pos x="1286" y="1510"/>
                  </a:cxn>
                  <a:cxn ang="0">
                    <a:pos x="1429" y="1618"/>
                  </a:cxn>
                  <a:cxn ang="0">
                    <a:pos x="1435" y="1618"/>
                  </a:cxn>
                  <a:cxn ang="0">
                    <a:pos x="1292" y="1510"/>
                  </a:cxn>
                  <a:cxn ang="0">
                    <a:pos x="1154" y="1396"/>
                  </a:cxn>
                  <a:cxn ang="0">
                    <a:pos x="1010" y="1276"/>
                  </a:cxn>
                  <a:cxn ang="0">
                    <a:pos x="873" y="1150"/>
                  </a:cxn>
                  <a:cxn ang="0">
                    <a:pos x="873" y="1150"/>
                  </a:cxn>
                </a:cxnLst>
                <a:rect l="0" t="0" r="r" b="b"/>
                <a:pathLst>
                  <a:path w="1435" h="1618">
                    <a:moveTo>
                      <a:pt x="873" y="1150"/>
                    </a:moveTo>
                    <a:lnTo>
                      <a:pt x="741" y="1019"/>
                    </a:lnTo>
                    <a:lnTo>
                      <a:pt x="610" y="875"/>
                    </a:lnTo>
                    <a:lnTo>
                      <a:pt x="490" y="737"/>
                    </a:lnTo>
                    <a:lnTo>
                      <a:pt x="377" y="593"/>
                    </a:lnTo>
                    <a:lnTo>
                      <a:pt x="275" y="443"/>
                    </a:lnTo>
                    <a:lnTo>
                      <a:pt x="173" y="299"/>
                    </a:lnTo>
                    <a:lnTo>
                      <a:pt x="84" y="149"/>
                    </a:lnTo>
                    <a:lnTo>
                      <a:pt x="0" y="0"/>
                    </a:lnTo>
                    <a:lnTo>
                      <a:pt x="0" y="11"/>
                    </a:lnTo>
                    <a:lnTo>
                      <a:pt x="84" y="155"/>
                    </a:lnTo>
                    <a:lnTo>
                      <a:pt x="173" y="305"/>
                    </a:lnTo>
                    <a:lnTo>
                      <a:pt x="269" y="449"/>
                    </a:lnTo>
                    <a:lnTo>
                      <a:pt x="377" y="593"/>
                    </a:lnTo>
                    <a:lnTo>
                      <a:pt x="490" y="737"/>
                    </a:lnTo>
                    <a:lnTo>
                      <a:pt x="610" y="881"/>
                    </a:lnTo>
                    <a:lnTo>
                      <a:pt x="735" y="1019"/>
                    </a:lnTo>
                    <a:lnTo>
                      <a:pt x="873" y="1150"/>
                    </a:lnTo>
                    <a:lnTo>
                      <a:pt x="1010" y="1276"/>
                    </a:lnTo>
                    <a:lnTo>
                      <a:pt x="1148" y="1396"/>
                    </a:lnTo>
                    <a:lnTo>
                      <a:pt x="1286" y="1510"/>
                    </a:lnTo>
                    <a:lnTo>
                      <a:pt x="1429" y="1618"/>
                    </a:lnTo>
                    <a:lnTo>
                      <a:pt x="1435" y="1618"/>
                    </a:lnTo>
                    <a:lnTo>
                      <a:pt x="1292" y="1510"/>
                    </a:lnTo>
                    <a:lnTo>
                      <a:pt x="1154" y="1396"/>
                    </a:lnTo>
                    <a:lnTo>
                      <a:pt x="1010" y="1276"/>
                    </a:lnTo>
                    <a:lnTo>
                      <a:pt x="873" y="1150"/>
                    </a:lnTo>
                    <a:lnTo>
                      <a:pt x="873" y="1150"/>
                    </a:lnTo>
                    <a:close/>
                  </a:path>
                </a:pathLst>
              </a:custGeom>
              <a:solidFill>
                <a:schemeClr val="accent2"/>
              </a:solidFill>
              <a:ln w="9525">
                <a:noFill/>
                <a:round/>
                <a:headEnd/>
                <a:tailEnd/>
              </a:ln>
            </p:spPr>
            <p:txBody>
              <a:bodyPr/>
              <a:lstStyle/>
              <a:p>
                <a:pPr>
                  <a:defRPr/>
                </a:pPr>
                <a:endParaRPr lang="ru-RU"/>
              </a:p>
            </p:txBody>
          </p:sp>
          <p:sp>
            <p:nvSpPr>
              <p:cNvPr id="42099" name="Freeform 115"/>
              <p:cNvSpPr>
                <a:spLocks/>
              </p:cNvSpPr>
              <p:nvPr/>
            </p:nvSpPr>
            <p:spPr bwMode="hidden">
              <a:xfrm>
                <a:off x="16" y="2260"/>
                <a:ext cx="1673" cy="2014"/>
              </a:xfrm>
              <a:custGeom>
                <a:avLst/>
                <a:gdLst/>
                <a:ahLst/>
                <a:cxnLst>
                  <a:cxn ang="0">
                    <a:pos x="957" y="1463"/>
                  </a:cxn>
                  <a:cxn ang="0">
                    <a:pos x="789" y="1289"/>
                  </a:cxn>
                  <a:cxn ang="0">
                    <a:pos x="634" y="1115"/>
                  </a:cxn>
                  <a:cxn ang="0">
                    <a:pos x="490" y="929"/>
                  </a:cxn>
                  <a:cxn ang="0">
                    <a:pos x="365" y="743"/>
                  </a:cxn>
                  <a:cxn ang="0">
                    <a:pos x="251" y="557"/>
                  </a:cxn>
                  <a:cxn ang="0">
                    <a:pos x="149" y="372"/>
                  </a:cxn>
                  <a:cxn ang="0">
                    <a:pos x="66" y="186"/>
                  </a:cxn>
                  <a:cxn ang="0">
                    <a:pos x="0" y="0"/>
                  </a:cxn>
                  <a:cxn ang="0">
                    <a:pos x="0" y="12"/>
                  </a:cxn>
                  <a:cxn ang="0">
                    <a:pos x="66" y="198"/>
                  </a:cxn>
                  <a:cxn ang="0">
                    <a:pos x="149" y="384"/>
                  </a:cxn>
                  <a:cxn ang="0">
                    <a:pos x="251" y="569"/>
                  </a:cxn>
                  <a:cxn ang="0">
                    <a:pos x="365" y="755"/>
                  </a:cxn>
                  <a:cxn ang="0">
                    <a:pos x="490" y="935"/>
                  </a:cxn>
                  <a:cxn ang="0">
                    <a:pos x="634" y="1115"/>
                  </a:cxn>
                  <a:cxn ang="0">
                    <a:pos x="789" y="1295"/>
                  </a:cxn>
                  <a:cxn ang="0">
                    <a:pos x="957" y="1463"/>
                  </a:cxn>
                  <a:cxn ang="0">
                    <a:pos x="1130" y="1618"/>
                  </a:cxn>
                  <a:cxn ang="0">
                    <a:pos x="1303" y="1762"/>
                  </a:cxn>
                  <a:cxn ang="0">
                    <a:pos x="1483" y="1894"/>
                  </a:cxn>
                  <a:cxn ang="0">
                    <a:pos x="1662" y="2014"/>
                  </a:cxn>
                  <a:cxn ang="0">
                    <a:pos x="1668" y="2014"/>
                  </a:cxn>
                  <a:cxn ang="0">
                    <a:pos x="1483" y="1894"/>
                  </a:cxn>
                  <a:cxn ang="0">
                    <a:pos x="1303" y="1762"/>
                  </a:cxn>
                  <a:cxn ang="0">
                    <a:pos x="1130" y="1618"/>
                  </a:cxn>
                  <a:cxn ang="0">
                    <a:pos x="957" y="1463"/>
                  </a:cxn>
                  <a:cxn ang="0">
                    <a:pos x="957" y="1463"/>
                  </a:cxn>
                </a:cxnLst>
                <a:rect l="0" t="0" r="r" b="b"/>
                <a:pathLst>
                  <a:path w="1668" h="2014">
                    <a:moveTo>
                      <a:pt x="957" y="1463"/>
                    </a:moveTo>
                    <a:lnTo>
                      <a:pt x="789" y="1289"/>
                    </a:lnTo>
                    <a:lnTo>
                      <a:pt x="634" y="1115"/>
                    </a:lnTo>
                    <a:lnTo>
                      <a:pt x="490" y="929"/>
                    </a:lnTo>
                    <a:lnTo>
                      <a:pt x="365" y="743"/>
                    </a:lnTo>
                    <a:lnTo>
                      <a:pt x="251" y="557"/>
                    </a:lnTo>
                    <a:lnTo>
                      <a:pt x="149" y="372"/>
                    </a:lnTo>
                    <a:lnTo>
                      <a:pt x="66" y="186"/>
                    </a:lnTo>
                    <a:lnTo>
                      <a:pt x="0" y="0"/>
                    </a:lnTo>
                    <a:lnTo>
                      <a:pt x="0" y="12"/>
                    </a:lnTo>
                    <a:lnTo>
                      <a:pt x="66" y="198"/>
                    </a:lnTo>
                    <a:lnTo>
                      <a:pt x="149" y="384"/>
                    </a:lnTo>
                    <a:lnTo>
                      <a:pt x="251" y="569"/>
                    </a:lnTo>
                    <a:lnTo>
                      <a:pt x="365" y="755"/>
                    </a:lnTo>
                    <a:lnTo>
                      <a:pt x="490" y="935"/>
                    </a:lnTo>
                    <a:lnTo>
                      <a:pt x="634" y="1115"/>
                    </a:lnTo>
                    <a:lnTo>
                      <a:pt x="789" y="1295"/>
                    </a:lnTo>
                    <a:lnTo>
                      <a:pt x="957" y="1463"/>
                    </a:lnTo>
                    <a:lnTo>
                      <a:pt x="1130" y="1618"/>
                    </a:lnTo>
                    <a:lnTo>
                      <a:pt x="1303" y="1762"/>
                    </a:lnTo>
                    <a:lnTo>
                      <a:pt x="1483" y="1894"/>
                    </a:lnTo>
                    <a:lnTo>
                      <a:pt x="1662" y="2014"/>
                    </a:lnTo>
                    <a:lnTo>
                      <a:pt x="1668" y="2014"/>
                    </a:lnTo>
                    <a:lnTo>
                      <a:pt x="1483" y="1894"/>
                    </a:lnTo>
                    <a:lnTo>
                      <a:pt x="1303" y="1762"/>
                    </a:lnTo>
                    <a:lnTo>
                      <a:pt x="1130" y="1618"/>
                    </a:lnTo>
                    <a:lnTo>
                      <a:pt x="957" y="1463"/>
                    </a:lnTo>
                    <a:lnTo>
                      <a:pt x="957" y="1463"/>
                    </a:lnTo>
                    <a:close/>
                  </a:path>
                </a:pathLst>
              </a:custGeom>
              <a:solidFill>
                <a:schemeClr val="accent2"/>
              </a:solidFill>
              <a:ln w="9525">
                <a:noFill/>
                <a:round/>
                <a:headEnd/>
                <a:tailEnd/>
              </a:ln>
            </p:spPr>
            <p:txBody>
              <a:bodyPr/>
              <a:lstStyle/>
              <a:p>
                <a:pPr>
                  <a:defRPr/>
                </a:pPr>
                <a:endParaRPr lang="ru-RU"/>
              </a:p>
            </p:txBody>
          </p:sp>
          <p:sp>
            <p:nvSpPr>
              <p:cNvPr id="42100" name="Rectangle 116"/>
              <p:cNvSpPr>
                <a:spLocks noChangeArrowheads="1"/>
              </p:cNvSpPr>
              <p:nvPr/>
            </p:nvSpPr>
            <p:spPr bwMode="hidden">
              <a:xfrm rot="-2488720">
                <a:off x="1988" y="1919"/>
                <a:ext cx="1353"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42101" name="Rectangle 117"/>
              <p:cNvSpPr>
                <a:spLocks noChangeArrowheads="1"/>
              </p:cNvSpPr>
              <p:nvPr/>
            </p:nvSpPr>
            <p:spPr bwMode="hidden">
              <a:xfrm rot="-5087790">
                <a:off x="1964" y="2613"/>
                <a:ext cx="2217"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42102" name="Rectangle 118"/>
              <p:cNvSpPr>
                <a:spLocks noChangeArrowheads="1"/>
              </p:cNvSpPr>
              <p:nvPr/>
            </p:nvSpPr>
            <p:spPr bwMode="hidden">
              <a:xfrm rot="-3417299">
                <a:off x="1008" y="2705"/>
                <a:ext cx="2678"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42103" name="Rectangle 119"/>
              <p:cNvSpPr>
                <a:spLocks noChangeArrowheads="1"/>
              </p:cNvSpPr>
              <p:nvPr/>
            </p:nvSpPr>
            <p:spPr bwMode="hidden">
              <a:xfrm rot="-835848">
                <a:off x="688" y="1748"/>
                <a:ext cx="2390" cy="17"/>
              </a:xfrm>
              <a:prstGeom prst="rect">
                <a:avLst/>
              </a:prstGeom>
              <a:solidFill>
                <a:schemeClr val="accent2"/>
              </a:solidFill>
              <a:ln w="9525">
                <a:noFill/>
                <a:miter lim="800000"/>
                <a:headEnd/>
                <a:tailEnd/>
              </a:ln>
              <a:effectLst/>
            </p:spPr>
            <p:txBody>
              <a:bodyPr wrap="none" anchor="ctr"/>
              <a:lstStyle/>
              <a:p>
                <a:pPr>
                  <a:defRPr/>
                </a:pPr>
                <a:endParaRPr lang="ru-RU"/>
              </a:p>
            </p:txBody>
          </p:sp>
          <p:grpSp>
            <p:nvGrpSpPr>
              <p:cNvPr id="1040" name="Group 120"/>
              <p:cNvGrpSpPr>
                <a:grpSpLocks noChangeAspect="1"/>
              </p:cNvGrpSpPr>
              <p:nvPr/>
            </p:nvGrpSpPr>
            <p:grpSpPr bwMode="auto">
              <a:xfrm>
                <a:off x="3046" y="1326"/>
                <a:ext cx="259" cy="299"/>
                <a:chOff x="3042" y="1265"/>
                <a:chExt cx="367" cy="424"/>
              </a:xfrm>
            </p:grpSpPr>
            <p:sp>
              <p:nvSpPr>
                <p:cNvPr id="42105" name="Oval 121"/>
                <p:cNvSpPr>
                  <a:spLocks noChangeAspect="1" noChangeArrowheads="1"/>
                </p:cNvSpPr>
                <p:nvPr userDrawn="1"/>
              </p:nvSpPr>
              <p:spPr bwMode="hidden">
                <a:xfrm rot="2828979">
                  <a:off x="2982" y="1467"/>
                  <a:ext cx="282" cy="162"/>
                </a:xfrm>
                <a:prstGeom prst="ellipse">
                  <a:avLst/>
                </a:prstGeom>
                <a:gradFill rotWithShape="0">
                  <a:gsLst>
                    <a:gs pos="0">
                      <a:schemeClr val="accent2"/>
                    </a:gs>
                    <a:gs pos="100000">
                      <a:schemeClr val="accent2">
                        <a:gamma/>
                        <a:tint val="84706"/>
                        <a:invGamma/>
                      </a:schemeClr>
                    </a:gs>
                  </a:gsLst>
                  <a:lin ang="5400000" scaled="1"/>
                </a:gradFill>
                <a:ln w="9525">
                  <a:noFill/>
                  <a:round/>
                  <a:headEnd/>
                  <a:tailEnd/>
                </a:ln>
                <a:effectLst/>
              </p:spPr>
              <p:txBody>
                <a:bodyPr wrap="none" anchor="ctr"/>
                <a:lstStyle/>
                <a:p>
                  <a:pPr>
                    <a:defRPr/>
                  </a:pPr>
                  <a:endParaRPr lang="ru-RU"/>
                </a:p>
              </p:txBody>
            </p:sp>
            <p:sp>
              <p:nvSpPr>
                <p:cNvPr id="42106" name="Freeform 122"/>
                <p:cNvSpPr>
                  <a:spLocks noChangeAspect="1"/>
                </p:cNvSpPr>
                <p:nvPr userDrawn="1"/>
              </p:nvSpPr>
              <p:spPr bwMode="hidden">
                <a:xfrm>
                  <a:off x="3070" y="1374"/>
                  <a:ext cx="227" cy="221"/>
                </a:xfrm>
                <a:custGeom>
                  <a:avLst/>
                  <a:gdLst/>
                  <a:ahLst/>
                  <a:cxnLst>
                    <a:cxn ang="0">
                      <a:pos x="227" y="134"/>
                    </a:cxn>
                    <a:cxn ang="0">
                      <a:pos x="203" y="144"/>
                    </a:cxn>
                    <a:cxn ang="0">
                      <a:pos x="179" y="138"/>
                    </a:cxn>
                    <a:cxn ang="0">
                      <a:pos x="149" y="126"/>
                    </a:cxn>
                    <a:cxn ang="0">
                      <a:pos x="126" y="102"/>
                    </a:cxn>
                    <a:cxn ang="0">
                      <a:pos x="102" y="72"/>
                    </a:cxn>
                    <a:cxn ang="0">
                      <a:pos x="84" y="48"/>
                    </a:cxn>
                    <a:cxn ang="0">
                      <a:pos x="78" y="24"/>
                    </a:cxn>
                    <a:cxn ang="0">
                      <a:pos x="84" y="0"/>
                    </a:cxn>
                    <a:cxn ang="0">
                      <a:pos x="84" y="0"/>
                    </a:cxn>
                    <a:cxn ang="0">
                      <a:pos x="78" y="0"/>
                    </a:cxn>
                    <a:cxn ang="0">
                      <a:pos x="18" y="60"/>
                    </a:cxn>
                    <a:cxn ang="0">
                      <a:pos x="0" y="90"/>
                    </a:cxn>
                    <a:cxn ang="0">
                      <a:pos x="0" y="120"/>
                    </a:cxn>
                    <a:cxn ang="0">
                      <a:pos x="12" y="156"/>
                    </a:cxn>
                    <a:cxn ang="0">
                      <a:pos x="36" y="192"/>
                    </a:cxn>
                    <a:cxn ang="0">
                      <a:pos x="66" y="216"/>
                    </a:cxn>
                    <a:cxn ang="0">
                      <a:pos x="96" y="222"/>
                    </a:cxn>
                    <a:cxn ang="0">
                      <a:pos x="126" y="222"/>
                    </a:cxn>
                    <a:cxn ang="0">
                      <a:pos x="155" y="210"/>
                    </a:cxn>
                    <a:cxn ang="0">
                      <a:pos x="227" y="138"/>
                    </a:cxn>
                    <a:cxn ang="0">
                      <a:pos x="227" y="134"/>
                    </a:cxn>
                  </a:cxnLst>
                  <a:rect l="0" t="0" r="r" b="b"/>
                  <a:pathLst>
                    <a:path w="227" h="222">
                      <a:moveTo>
                        <a:pt x="227" y="134"/>
                      </a:moveTo>
                      <a:lnTo>
                        <a:pt x="203" y="144"/>
                      </a:lnTo>
                      <a:lnTo>
                        <a:pt x="179" y="138"/>
                      </a:lnTo>
                      <a:lnTo>
                        <a:pt x="149" y="126"/>
                      </a:lnTo>
                      <a:lnTo>
                        <a:pt x="126" y="102"/>
                      </a:lnTo>
                      <a:lnTo>
                        <a:pt x="102" y="72"/>
                      </a:lnTo>
                      <a:lnTo>
                        <a:pt x="84" y="48"/>
                      </a:lnTo>
                      <a:lnTo>
                        <a:pt x="78" y="24"/>
                      </a:lnTo>
                      <a:lnTo>
                        <a:pt x="84" y="0"/>
                      </a:lnTo>
                      <a:lnTo>
                        <a:pt x="84" y="0"/>
                      </a:lnTo>
                      <a:lnTo>
                        <a:pt x="78" y="0"/>
                      </a:lnTo>
                      <a:lnTo>
                        <a:pt x="18" y="60"/>
                      </a:lnTo>
                      <a:lnTo>
                        <a:pt x="0" y="90"/>
                      </a:lnTo>
                      <a:lnTo>
                        <a:pt x="0" y="120"/>
                      </a:lnTo>
                      <a:lnTo>
                        <a:pt x="12" y="156"/>
                      </a:lnTo>
                      <a:lnTo>
                        <a:pt x="36" y="192"/>
                      </a:lnTo>
                      <a:lnTo>
                        <a:pt x="66" y="216"/>
                      </a:lnTo>
                      <a:lnTo>
                        <a:pt x="96" y="222"/>
                      </a:lnTo>
                      <a:lnTo>
                        <a:pt x="126" y="222"/>
                      </a:lnTo>
                      <a:lnTo>
                        <a:pt x="155" y="210"/>
                      </a:lnTo>
                      <a:lnTo>
                        <a:pt x="227" y="138"/>
                      </a:lnTo>
                      <a:lnTo>
                        <a:pt x="227" y="134"/>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42107" name="Freeform 123"/>
                <p:cNvSpPr>
                  <a:spLocks noChangeAspect="1"/>
                </p:cNvSpPr>
                <p:nvPr userDrawn="1"/>
              </p:nvSpPr>
              <p:spPr bwMode="hidden">
                <a:xfrm>
                  <a:off x="3144" y="1366"/>
                  <a:ext cx="163" cy="156"/>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42108" name="Freeform 124"/>
                <p:cNvSpPr>
                  <a:spLocks noChangeAspect="1"/>
                </p:cNvSpPr>
                <p:nvPr userDrawn="1"/>
              </p:nvSpPr>
              <p:spPr bwMode="hidden">
                <a:xfrm>
                  <a:off x="3202" y="1272"/>
                  <a:ext cx="203" cy="199"/>
                </a:xfrm>
                <a:custGeom>
                  <a:avLst/>
                  <a:gdLst/>
                  <a:ahLst/>
                  <a:cxnLst>
                    <a:cxn ang="0">
                      <a:pos x="179" y="18"/>
                    </a:cxn>
                    <a:cxn ang="0">
                      <a:pos x="197" y="48"/>
                    </a:cxn>
                    <a:cxn ang="0">
                      <a:pos x="203" y="60"/>
                    </a:cxn>
                    <a:cxn ang="0">
                      <a:pos x="197" y="66"/>
                    </a:cxn>
                    <a:cxn ang="0">
                      <a:pos x="65" y="192"/>
                    </a:cxn>
                    <a:cxn ang="0">
                      <a:pos x="59" y="198"/>
                    </a:cxn>
                    <a:cxn ang="0">
                      <a:pos x="47" y="192"/>
                    </a:cxn>
                    <a:cxn ang="0">
                      <a:pos x="17" y="174"/>
                    </a:cxn>
                    <a:cxn ang="0">
                      <a:pos x="0" y="150"/>
                    </a:cxn>
                    <a:cxn ang="0">
                      <a:pos x="0" y="126"/>
                    </a:cxn>
                    <a:cxn ang="0">
                      <a:pos x="131" y="0"/>
                    </a:cxn>
                    <a:cxn ang="0">
                      <a:pos x="155" y="0"/>
                    </a:cxn>
                    <a:cxn ang="0">
                      <a:pos x="179" y="18"/>
                    </a:cxn>
                    <a:cxn ang="0">
                      <a:pos x="179" y="18"/>
                    </a:cxn>
                  </a:cxnLst>
                  <a:rect l="0" t="0" r="r" b="b"/>
                  <a:pathLst>
                    <a:path w="203" h="198">
                      <a:moveTo>
                        <a:pt x="179" y="18"/>
                      </a:moveTo>
                      <a:lnTo>
                        <a:pt x="197" y="48"/>
                      </a:lnTo>
                      <a:lnTo>
                        <a:pt x="203" y="60"/>
                      </a:lnTo>
                      <a:lnTo>
                        <a:pt x="197" y="66"/>
                      </a:lnTo>
                      <a:lnTo>
                        <a:pt x="65" y="192"/>
                      </a:lnTo>
                      <a:lnTo>
                        <a:pt x="59" y="198"/>
                      </a:lnTo>
                      <a:lnTo>
                        <a:pt x="47" y="192"/>
                      </a:lnTo>
                      <a:lnTo>
                        <a:pt x="17" y="174"/>
                      </a:lnTo>
                      <a:lnTo>
                        <a:pt x="0" y="150"/>
                      </a:lnTo>
                      <a:lnTo>
                        <a:pt x="0" y="126"/>
                      </a:lnTo>
                      <a:lnTo>
                        <a:pt x="131" y="0"/>
                      </a:lnTo>
                      <a:lnTo>
                        <a:pt x="155" y="0"/>
                      </a:lnTo>
                      <a:lnTo>
                        <a:pt x="179" y="18"/>
                      </a:lnTo>
                      <a:lnTo>
                        <a:pt x="179" y="18"/>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42109" name="Freeform 125"/>
                <p:cNvSpPr>
                  <a:spLocks noChangeAspect="1"/>
                </p:cNvSpPr>
                <p:nvPr userDrawn="1"/>
              </p:nvSpPr>
              <p:spPr bwMode="hidden">
                <a:xfrm>
                  <a:off x="3330" y="1265"/>
                  <a:ext cx="79" cy="74"/>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grpSp>
        </p:grpSp>
      </p:grpSp>
      <p:sp>
        <p:nvSpPr>
          <p:cNvPr id="42110" name="Rectangle 126"/>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defRPr>
            </a:lvl1pPr>
          </a:lstStyle>
          <a:p>
            <a:pPr>
              <a:defRPr/>
            </a:pPr>
            <a:endParaRPr lang="ru-RU"/>
          </a:p>
        </p:txBody>
      </p:sp>
      <p:sp>
        <p:nvSpPr>
          <p:cNvPr id="42111" name="Rectangle 127"/>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defRPr>
            </a:lvl1pPr>
          </a:lstStyle>
          <a:p>
            <a:pPr>
              <a:defRPr/>
            </a:pPr>
            <a:endParaRPr lang="ru-RU"/>
          </a:p>
        </p:txBody>
      </p:sp>
      <p:sp>
        <p:nvSpPr>
          <p:cNvPr id="42112" name="Rectangle 128"/>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defRPr>
            </a:lvl1pPr>
          </a:lstStyle>
          <a:p>
            <a:pPr>
              <a:defRPr/>
            </a:pPr>
            <a:fld id="{6CD5EAFB-9E9C-4C1D-B4CD-A5455B80F56B}" type="slidenum">
              <a:rPr lang="ru-RU"/>
              <a:pPr>
                <a:defRPr/>
              </a:pPr>
              <a:t>‹#›</a:t>
            </a:fld>
            <a:endParaRPr lang="ru-RU"/>
          </a:p>
        </p:txBody>
      </p:sp>
      <p:sp>
        <p:nvSpPr>
          <p:cNvPr id="42113" name="Rectangle 129"/>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2114" name="Rectangle 130"/>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Tree>
  </p:cSld>
  <p:clrMap bg1="dk2" tx1="lt1" bg2="dk1" tx2="lt2" accent1="accent1" accent2="accent2" accent3="accent3" accent4="accent4" accent5="accent5" accent6="accent6" hlink="hlink" folHlink="folHlink"/>
  <p:sldLayoutIdLst>
    <p:sldLayoutId id="2147483864"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 id="2147483861" r:id="rId12"/>
    <p:sldLayoutId id="2147483862" r:id="rId13"/>
    <p:sldLayoutId id="2147483863" r:id="rId14"/>
  </p:sldLayoutIdLst>
  <p:transition>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2114"/>
                                        </p:tgtEl>
                                        <p:attrNameLst>
                                          <p:attrName>style.visibility</p:attrName>
                                        </p:attrNameLst>
                                      </p:cBhvr>
                                      <p:to>
                                        <p:strVal val="visible"/>
                                      </p:to>
                                    </p:set>
                                    <p:anim calcmode="lin" valueType="num">
                                      <p:cBhvr>
                                        <p:cTn id="7" dur="2000" fill="hold"/>
                                        <p:tgtEl>
                                          <p:spTgt spid="42114"/>
                                        </p:tgtEl>
                                        <p:attrNameLst>
                                          <p:attrName>ppt_w</p:attrName>
                                        </p:attrNameLst>
                                      </p:cBhvr>
                                      <p:tavLst>
                                        <p:tav tm="0">
                                          <p:val>
                                            <p:strVal val="#ppt_w"/>
                                          </p:val>
                                        </p:tav>
                                        <p:tav tm="100000">
                                          <p:val>
                                            <p:strVal val="#ppt_w"/>
                                          </p:val>
                                        </p:tav>
                                      </p:tavLst>
                                    </p:anim>
                                    <p:anim calcmode="lin" valueType="num">
                                      <p:cBhvr>
                                        <p:cTn id="8" dur="2000" fill="hold"/>
                                        <p:tgtEl>
                                          <p:spTgt spid="42114"/>
                                        </p:tgtEl>
                                        <p:attrNameLst>
                                          <p:attrName>ppt_h</p:attrName>
                                        </p:attrNameLst>
                                      </p:cBhvr>
                                      <p:tavLst>
                                        <p:tav tm="0">
                                          <p:val>
                                            <p:strVal val="#ppt_h"/>
                                          </p:val>
                                        </p:tav>
                                        <p:tav tm="30000">
                                          <p:val>
                                            <p:strVal val="#ppt_h/2"/>
                                          </p:val>
                                        </p:tav>
                                        <p:tav tm="40000">
                                          <p:val>
                                            <p:strVal val="#ppt_h"/>
                                          </p:val>
                                        </p:tav>
                                        <p:tav tm="50000">
                                          <p:val>
                                            <p:strVal val="#ppt_h/2"/>
                                          </p:val>
                                        </p:tav>
                                        <p:tav tm="60000">
                                          <p:val>
                                            <p:strVal val="#ppt_h"/>
                                          </p:val>
                                        </p:tav>
                                        <p:tav tm="69900">
                                          <p:val>
                                            <p:strVal val="#ppt_h/2"/>
                                          </p:val>
                                        </p:tav>
                                        <p:tav tm="80000">
                                          <p:val>
                                            <p:strVal val="#ppt_h"/>
                                          </p:val>
                                        </p:tav>
                                        <p:tav tm="100000">
                                          <p:val>
                                            <p:strVal val="#ppt_h"/>
                                          </p:val>
                                        </p:tav>
                                      </p:tavLst>
                                    </p:anim>
                                    <p:anim calcmode="lin" valueType="num">
                                      <p:cBhvr>
                                        <p:cTn id="9" dur="2000" fill="hold"/>
                                        <p:tgtEl>
                                          <p:spTgt spid="42114"/>
                                        </p:tgtEl>
                                        <p:attrNameLst>
                                          <p:attrName>ppt_x</p:attrName>
                                        </p:attrNameLst>
                                      </p:cBhvr>
                                      <p:tavLst>
                                        <p:tav tm="0">
                                          <p:val>
                                            <p:strVal val="#ppt_x-.4"/>
                                          </p:val>
                                        </p:tav>
                                        <p:tav tm="100000">
                                          <p:val>
                                            <p:strVal val="#ppt_x"/>
                                          </p:val>
                                        </p:tav>
                                      </p:tavLst>
                                    </p:anim>
                                    <p:anim calcmode="lin" valueType="num">
                                      <p:cBhvr>
                                        <p:cTn id="10" dur="2000" fill="hold"/>
                                        <p:tgtEl>
                                          <p:spTgt spid="42114"/>
                                        </p:tgtEl>
                                        <p:attrNameLst>
                                          <p:attrName>ppt_y</p:attrName>
                                        </p:attrNameLst>
                                      </p:cBhvr>
                                      <p:tavLst>
                                        <p:tav tm="0">
                                          <p:val>
                                            <p:strVal val="#ppt_y-.5"/>
                                          </p:val>
                                        </p:tav>
                                        <p:tav tm="20000">
                                          <p:val>
                                            <p:strVal val="#ppt_y-.2"/>
                                          </p:val>
                                        </p:tav>
                                        <p:tav tm="30000">
                                          <p:val>
                                            <p:strVal val="#ppt_y"/>
                                          </p:val>
                                        </p:tav>
                                        <p:tav tm="40000">
                                          <p:val>
                                            <p:strVal val="#ppt_y-.15"/>
                                          </p:val>
                                        </p:tav>
                                        <p:tav tm="50000">
                                          <p:val>
                                            <p:strVal val="#ppt_y"/>
                                          </p:val>
                                        </p:tav>
                                        <p:tav tm="60000">
                                          <p:val>
                                            <p:strVal val="#ppt_y-.1"/>
                                          </p:val>
                                        </p:tav>
                                        <p:tav tm="69900">
                                          <p:val>
                                            <p:strVal val="#ppt_y"/>
                                          </p:val>
                                        </p:tav>
                                        <p:tav tm="80000">
                                          <p:val>
                                            <p:strVal val="#ppt_y-.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0" presetClass="entr" presetSubtype="0" fill="hold" grpId="0" nodeType="clickEffect">
                                  <p:stCondLst>
                                    <p:cond delay="0"/>
                                  </p:stCondLst>
                                  <p:iterate type="lt">
                                    <p:tmPct val="10000"/>
                                  </p:iterate>
                                  <p:childTnLst>
                                    <p:set>
                                      <p:cBhvr>
                                        <p:cTn id="14" dur="1" fill="hold">
                                          <p:stCondLst>
                                            <p:cond delay="0"/>
                                          </p:stCondLst>
                                        </p:cTn>
                                        <p:tgtEl>
                                          <p:spTgt spid="42113">
                                            <p:txEl>
                                              <p:pRg st="0" end="0"/>
                                            </p:txEl>
                                          </p:spTgt>
                                        </p:tgtEl>
                                        <p:attrNameLst>
                                          <p:attrName>style.visibility</p:attrName>
                                        </p:attrNameLst>
                                      </p:cBhvr>
                                      <p:to>
                                        <p:strVal val="visible"/>
                                      </p:to>
                                    </p:set>
                                    <p:animEffect transition="in" filter="fade">
                                      <p:cBhvr>
                                        <p:cTn id="15" dur="500">
                                          <p:stCondLst>
                                            <p:cond delay="0"/>
                                          </p:stCondLst>
                                        </p:cTn>
                                        <p:tgtEl>
                                          <p:spTgt spid="42113">
                                            <p:txEl>
                                              <p:pRg st="0" end="0"/>
                                            </p:txEl>
                                          </p:spTgt>
                                        </p:tgtEl>
                                      </p:cBhvr>
                                    </p:animEffect>
                                    <p:anim calcmode="lin" valueType="num">
                                      <p:cBhvr>
                                        <p:cTn id="16" dur="500" fill="hold">
                                          <p:stCondLst>
                                            <p:cond delay="0"/>
                                          </p:stCondLst>
                                        </p:cTn>
                                        <p:tgtEl>
                                          <p:spTgt spid="42113">
                                            <p:txEl>
                                              <p:pRg st="0" end="0"/>
                                            </p:txEl>
                                          </p:spTgt>
                                        </p:tgtEl>
                                        <p:attrNameLst>
                                          <p:attrName>ppt_x</p:attrName>
                                        </p:attrNameLst>
                                      </p:cBhvr>
                                      <p:tavLst>
                                        <p:tav tm="0">
                                          <p:val>
                                            <p:strVal val="#ppt_x-.1"/>
                                          </p:val>
                                        </p:tav>
                                        <p:tav tm="100000">
                                          <p:val>
                                            <p:strVal val="#ppt_x"/>
                                          </p:val>
                                        </p:tav>
                                      </p:tavLst>
                                    </p:anim>
                                    <p:anim calcmode="lin" valueType="num">
                                      <p:cBhvr>
                                        <p:cTn id="17" dur="500" fill="hold">
                                          <p:stCondLst>
                                            <p:cond delay="0"/>
                                          </p:stCondLst>
                                        </p:cTn>
                                        <p:tgtEl>
                                          <p:spTgt spid="42113">
                                            <p:txEl>
                                              <p:pRg st="0" end="0"/>
                                            </p:txEl>
                                          </p:spTgt>
                                        </p:tgtEl>
                                        <p:attrNameLst>
                                          <p:attrName>ppt_y</p:attrName>
                                        </p:attrNameLst>
                                      </p:cBhvr>
                                      <p:tavLst>
                                        <p:tav tm="0">
                                          <p:val>
                                            <p:strVal val="#ppt_y"/>
                                          </p:val>
                                        </p:tav>
                                        <p:tav tm="100000">
                                          <p:val>
                                            <p:strVal val="#ppt_y"/>
                                          </p:val>
                                        </p:tav>
                                      </p:tavLst>
                                    </p:anim>
                                  </p:childTnLst>
                                </p:cTn>
                              </p:par>
                              <p:par>
                                <p:cTn id="18" presetID="40" presetClass="entr" presetSubtype="0" fill="hold" grpId="0" nodeType="withEffect">
                                  <p:stCondLst>
                                    <p:cond delay="0"/>
                                  </p:stCondLst>
                                  <p:iterate type="lt">
                                    <p:tmPct val="10000"/>
                                  </p:iterate>
                                  <p:childTnLst>
                                    <p:set>
                                      <p:cBhvr>
                                        <p:cTn id="19" dur="1" fill="hold">
                                          <p:stCondLst>
                                            <p:cond delay="0"/>
                                          </p:stCondLst>
                                        </p:cTn>
                                        <p:tgtEl>
                                          <p:spTgt spid="42113">
                                            <p:txEl>
                                              <p:pRg st="1" end="1"/>
                                            </p:txEl>
                                          </p:spTgt>
                                        </p:tgtEl>
                                        <p:attrNameLst>
                                          <p:attrName>style.visibility</p:attrName>
                                        </p:attrNameLst>
                                      </p:cBhvr>
                                      <p:to>
                                        <p:strVal val="visible"/>
                                      </p:to>
                                    </p:set>
                                    <p:animEffect transition="in" filter="fade">
                                      <p:cBhvr>
                                        <p:cTn id="20" dur="500">
                                          <p:stCondLst>
                                            <p:cond delay="0"/>
                                          </p:stCondLst>
                                        </p:cTn>
                                        <p:tgtEl>
                                          <p:spTgt spid="42113">
                                            <p:txEl>
                                              <p:pRg st="1" end="1"/>
                                            </p:txEl>
                                          </p:spTgt>
                                        </p:tgtEl>
                                      </p:cBhvr>
                                    </p:animEffect>
                                    <p:anim calcmode="lin" valueType="num">
                                      <p:cBhvr>
                                        <p:cTn id="21" dur="500" fill="hold">
                                          <p:stCondLst>
                                            <p:cond delay="0"/>
                                          </p:stCondLst>
                                        </p:cTn>
                                        <p:tgtEl>
                                          <p:spTgt spid="42113">
                                            <p:txEl>
                                              <p:pRg st="1" end="1"/>
                                            </p:txEl>
                                          </p:spTgt>
                                        </p:tgtEl>
                                        <p:attrNameLst>
                                          <p:attrName>ppt_x</p:attrName>
                                        </p:attrNameLst>
                                      </p:cBhvr>
                                      <p:tavLst>
                                        <p:tav tm="0">
                                          <p:val>
                                            <p:strVal val="#ppt_x-.1"/>
                                          </p:val>
                                        </p:tav>
                                        <p:tav tm="100000">
                                          <p:val>
                                            <p:strVal val="#ppt_x"/>
                                          </p:val>
                                        </p:tav>
                                      </p:tavLst>
                                    </p:anim>
                                    <p:anim calcmode="lin" valueType="num">
                                      <p:cBhvr>
                                        <p:cTn id="22" dur="500" fill="hold">
                                          <p:stCondLst>
                                            <p:cond delay="0"/>
                                          </p:stCondLst>
                                        </p:cTn>
                                        <p:tgtEl>
                                          <p:spTgt spid="42113">
                                            <p:txEl>
                                              <p:pRg st="1" end="1"/>
                                            </p:txEl>
                                          </p:spTgt>
                                        </p:tgtEl>
                                        <p:attrNameLst>
                                          <p:attrName>ppt_y</p:attrName>
                                        </p:attrNameLst>
                                      </p:cBhvr>
                                      <p:tavLst>
                                        <p:tav tm="0">
                                          <p:val>
                                            <p:strVal val="#ppt_y"/>
                                          </p:val>
                                        </p:tav>
                                        <p:tav tm="100000">
                                          <p:val>
                                            <p:strVal val="#ppt_y"/>
                                          </p:val>
                                        </p:tav>
                                      </p:tavLst>
                                    </p:anim>
                                  </p:childTnLst>
                                </p:cTn>
                              </p:par>
                              <p:par>
                                <p:cTn id="23" presetID="40" presetClass="entr" presetSubtype="0" fill="hold" grpId="0" nodeType="withEffect">
                                  <p:stCondLst>
                                    <p:cond delay="0"/>
                                  </p:stCondLst>
                                  <p:iterate type="lt">
                                    <p:tmPct val="10000"/>
                                  </p:iterate>
                                  <p:childTnLst>
                                    <p:set>
                                      <p:cBhvr>
                                        <p:cTn id="24" dur="1" fill="hold">
                                          <p:stCondLst>
                                            <p:cond delay="0"/>
                                          </p:stCondLst>
                                        </p:cTn>
                                        <p:tgtEl>
                                          <p:spTgt spid="42113">
                                            <p:txEl>
                                              <p:pRg st="2" end="2"/>
                                            </p:txEl>
                                          </p:spTgt>
                                        </p:tgtEl>
                                        <p:attrNameLst>
                                          <p:attrName>style.visibility</p:attrName>
                                        </p:attrNameLst>
                                      </p:cBhvr>
                                      <p:to>
                                        <p:strVal val="visible"/>
                                      </p:to>
                                    </p:set>
                                    <p:animEffect transition="in" filter="fade">
                                      <p:cBhvr>
                                        <p:cTn id="25" dur="500">
                                          <p:stCondLst>
                                            <p:cond delay="0"/>
                                          </p:stCondLst>
                                        </p:cTn>
                                        <p:tgtEl>
                                          <p:spTgt spid="42113">
                                            <p:txEl>
                                              <p:pRg st="2" end="2"/>
                                            </p:txEl>
                                          </p:spTgt>
                                        </p:tgtEl>
                                      </p:cBhvr>
                                    </p:animEffect>
                                    <p:anim calcmode="lin" valueType="num">
                                      <p:cBhvr>
                                        <p:cTn id="26" dur="500" fill="hold">
                                          <p:stCondLst>
                                            <p:cond delay="0"/>
                                          </p:stCondLst>
                                        </p:cTn>
                                        <p:tgtEl>
                                          <p:spTgt spid="42113">
                                            <p:txEl>
                                              <p:pRg st="2" end="2"/>
                                            </p:txEl>
                                          </p:spTgt>
                                        </p:tgtEl>
                                        <p:attrNameLst>
                                          <p:attrName>ppt_x</p:attrName>
                                        </p:attrNameLst>
                                      </p:cBhvr>
                                      <p:tavLst>
                                        <p:tav tm="0">
                                          <p:val>
                                            <p:strVal val="#ppt_x-.1"/>
                                          </p:val>
                                        </p:tav>
                                        <p:tav tm="100000">
                                          <p:val>
                                            <p:strVal val="#ppt_x"/>
                                          </p:val>
                                        </p:tav>
                                      </p:tavLst>
                                    </p:anim>
                                    <p:anim calcmode="lin" valueType="num">
                                      <p:cBhvr>
                                        <p:cTn id="27" dur="500" fill="hold">
                                          <p:stCondLst>
                                            <p:cond delay="0"/>
                                          </p:stCondLst>
                                        </p:cTn>
                                        <p:tgtEl>
                                          <p:spTgt spid="42113">
                                            <p:txEl>
                                              <p:pRg st="2" end="2"/>
                                            </p:txEl>
                                          </p:spTgt>
                                        </p:tgtEl>
                                        <p:attrNameLst>
                                          <p:attrName>ppt_y</p:attrName>
                                        </p:attrNameLst>
                                      </p:cBhvr>
                                      <p:tavLst>
                                        <p:tav tm="0">
                                          <p:val>
                                            <p:strVal val="#ppt_y"/>
                                          </p:val>
                                        </p:tav>
                                        <p:tav tm="100000">
                                          <p:val>
                                            <p:strVal val="#ppt_y"/>
                                          </p:val>
                                        </p:tav>
                                      </p:tavLst>
                                    </p:anim>
                                  </p:childTnLst>
                                </p:cTn>
                              </p:par>
                              <p:par>
                                <p:cTn id="28" presetID="40" presetClass="entr" presetSubtype="0" fill="hold" grpId="0" nodeType="withEffect">
                                  <p:stCondLst>
                                    <p:cond delay="0"/>
                                  </p:stCondLst>
                                  <p:iterate type="lt">
                                    <p:tmPct val="10000"/>
                                  </p:iterate>
                                  <p:childTnLst>
                                    <p:set>
                                      <p:cBhvr>
                                        <p:cTn id="29" dur="1" fill="hold">
                                          <p:stCondLst>
                                            <p:cond delay="0"/>
                                          </p:stCondLst>
                                        </p:cTn>
                                        <p:tgtEl>
                                          <p:spTgt spid="42113">
                                            <p:txEl>
                                              <p:pRg st="3" end="3"/>
                                            </p:txEl>
                                          </p:spTgt>
                                        </p:tgtEl>
                                        <p:attrNameLst>
                                          <p:attrName>style.visibility</p:attrName>
                                        </p:attrNameLst>
                                      </p:cBhvr>
                                      <p:to>
                                        <p:strVal val="visible"/>
                                      </p:to>
                                    </p:set>
                                    <p:animEffect transition="in" filter="fade">
                                      <p:cBhvr>
                                        <p:cTn id="30" dur="500">
                                          <p:stCondLst>
                                            <p:cond delay="0"/>
                                          </p:stCondLst>
                                        </p:cTn>
                                        <p:tgtEl>
                                          <p:spTgt spid="42113">
                                            <p:txEl>
                                              <p:pRg st="3" end="3"/>
                                            </p:txEl>
                                          </p:spTgt>
                                        </p:tgtEl>
                                      </p:cBhvr>
                                    </p:animEffect>
                                    <p:anim calcmode="lin" valueType="num">
                                      <p:cBhvr>
                                        <p:cTn id="31" dur="500" fill="hold">
                                          <p:stCondLst>
                                            <p:cond delay="0"/>
                                          </p:stCondLst>
                                        </p:cTn>
                                        <p:tgtEl>
                                          <p:spTgt spid="42113">
                                            <p:txEl>
                                              <p:pRg st="3" end="3"/>
                                            </p:txEl>
                                          </p:spTgt>
                                        </p:tgtEl>
                                        <p:attrNameLst>
                                          <p:attrName>ppt_x</p:attrName>
                                        </p:attrNameLst>
                                      </p:cBhvr>
                                      <p:tavLst>
                                        <p:tav tm="0">
                                          <p:val>
                                            <p:strVal val="#ppt_x-.1"/>
                                          </p:val>
                                        </p:tav>
                                        <p:tav tm="100000">
                                          <p:val>
                                            <p:strVal val="#ppt_x"/>
                                          </p:val>
                                        </p:tav>
                                      </p:tavLst>
                                    </p:anim>
                                    <p:anim calcmode="lin" valueType="num">
                                      <p:cBhvr>
                                        <p:cTn id="32" dur="500" fill="hold">
                                          <p:stCondLst>
                                            <p:cond delay="0"/>
                                          </p:stCondLst>
                                        </p:cTn>
                                        <p:tgtEl>
                                          <p:spTgt spid="42113">
                                            <p:txEl>
                                              <p:pRg st="3" end="3"/>
                                            </p:txEl>
                                          </p:spTgt>
                                        </p:tgtEl>
                                        <p:attrNameLst>
                                          <p:attrName>ppt_y</p:attrName>
                                        </p:attrNameLst>
                                      </p:cBhvr>
                                      <p:tavLst>
                                        <p:tav tm="0">
                                          <p:val>
                                            <p:strVal val="#ppt_y"/>
                                          </p:val>
                                        </p:tav>
                                        <p:tav tm="100000">
                                          <p:val>
                                            <p:strVal val="#ppt_y"/>
                                          </p:val>
                                        </p:tav>
                                      </p:tavLst>
                                    </p:anim>
                                  </p:childTnLst>
                                </p:cTn>
                              </p:par>
                              <p:par>
                                <p:cTn id="33" presetID="40" presetClass="entr" presetSubtype="0" fill="hold" grpId="0" nodeType="withEffect">
                                  <p:stCondLst>
                                    <p:cond delay="0"/>
                                  </p:stCondLst>
                                  <p:iterate type="lt">
                                    <p:tmPct val="10000"/>
                                  </p:iterate>
                                  <p:childTnLst>
                                    <p:set>
                                      <p:cBhvr>
                                        <p:cTn id="34" dur="1" fill="hold">
                                          <p:stCondLst>
                                            <p:cond delay="0"/>
                                          </p:stCondLst>
                                        </p:cTn>
                                        <p:tgtEl>
                                          <p:spTgt spid="42113">
                                            <p:txEl>
                                              <p:pRg st="4" end="4"/>
                                            </p:txEl>
                                          </p:spTgt>
                                        </p:tgtEl>
                                        <p:attrNameLst>
                                          <p:attrName>style.visibility</p:attrName>
                                        </p:attrNameLst>
                                      </p:cBhvr>
                                      <p:to>
                                        <p:strVal val="visible"/>
                                      </p:to>
                                    </p:set>
                                    <p:animEffect transition="in" filter="fade">
                                      <p:cBhvr>
                                        <p:cTn id="35" dur="500">
                                          <p:stCondLst>
                                            <p:cond delay="0"/>
                                          </p:stCondLst>
                                        </p:cTn>
                                        <p:tgtEl>
                                          <p:spTgt spid="42113">
                                            <p:txEl>
                                              <p:pRg st="4" end="4"/>
                                            </p:txEl>
                                          </p:spTgt>
                                        </p:tgtEl>
                                      </p:cBhvr>
                                    </p:animEffect>
                                    <p:anim calcmode="lin" valueType="num">
                                      <p:cBhvr>
                                        <p:cTn id="36" dur="500" fill="hold">
                                          <p:stCondLst>
                                            <p:cond delay="0"/>
                                          </p:stCondLst>
                                        </p:cTn>
                                        <p:tgtEl>
                                          <p:spTgt spid="42113">
                                            <p:txEl>
                                              <p:pRg st="4" end="4"/>
                                            </p:txEl>
                                          </p:spTgt>
                                        </p:tgtEl>
                                        <p:attrNameLst>
                                          <p:attrName>ppt_x</p:attrName>
                                        </p:attrNameLst>
                                      </p:cBhvr>
                                      <p:tavLst>
                                        <p:tav tm="0">
                                          <p:val>
                                            <p:strVal val="#ppt_x-.1"/>
                                          </p:val>
                                        </p:tav>
                                        <p:tav tm="100000">
                                          <p:val>
                                            <p:strVal val="#ppt_x"/>
                                          </p:val>
                                        </p:tav>
                                      </p:tavLst>
                                    </p:anim>
                                    <p:anim calcmode="lin" valueType="num">
                                      <p:cBhvr>
                                        <p:cTn id="37" dur="500" fill="hold">
                                          <p:stCondLst>
                                            <p:cond delay="0"/>
                                          </p:stCondLst>
                                        </p:cTn>
                                        <p:tgtEl>
                                          <p:spTgt spid="4211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13" grpId="0" build="p">
        <p:tmplLst>
          <p:tmpl lvl="1">
            <p:tnLst>
              <p:par>
                <p:cTn presetID="40" presetClass="entr" presetSubtype="0" fill="hold" nodeType="clickEffect">
                  <p:stCondLst>
                    <p:cond delay="0"/>
                  </p:stCondLst>
                  <p:iterate type="lt">
                    <p:tmPct val="10000"/>
                  </p:iterate>
                  <p:childTnLst>
                    <p:set>
                      <p:cBhvr>
                        <p:cTn dur="1" fill="hold">
                          <p:stCondLst>
                            <p:cond delay="0"/>
                          </p:stCondLst>
                        </p:cTn>
                        <p:tgtEl>
                          <p:spTgt spid="42113"/>
                        </p:tgtEl>
                        <p:attrNameLst>
                          <p:attrName>style.visibility</p:attrName>
                        </p:attrNameLst>
                      </p:cBhvr>
                      <p:to>
                        <p:strVal val="visible"/>
                      </p:to>
                    </p:set>
                    <p:animEffect transition="in" filter="fade">
                      <p:cBhvr>
                        <p:cTn dur="500">
                          <p:stCondLst>
                            <p:cond delay="0"/>
                          </p:stCondLst>
                        </p:cTn>
                        <p:tgtEl>
                          <p:spTgt spid="42113"/>
                        </p:tgtEl>
                      </p:cBhvr>
                    </p:animEffect>
                    <p:anim calcmode="lin" valueType="num">
                      <p:cBhvr>
                        <p:cTn dur="500" fill="hold">
                          <p:stCondLst>
                            <p:cond delay="0"/>
                          </p:stCondLst>
                        </p:cTn>
                        <p:tgtEl>
                          <p:spTgt spid="42113"/>
                        </p:tgtEl>
                        <p:attrNameLst>
                          <p:attrName>ppt_x</p:attrName>
                        </p:attrNameLst>
                      </p:cBhvr>
                      <p:tavLst>
                        <p:tav tm="0">
                          <p:val>
                            <p:strVal val="#ppt_x-.1"/>
                          </p:val>
                        </p:tav>
                        <p:tav tm="100000">
                          <p:val>
                            <p:strVal val="#ppt_x"/>
                          </p:val>
                        </p:tav>
                      </p:tavLst>
                    </p:anim>
                    <p:anim calcmode="lin" valueType="num">
                      <p:cBhvr>
                        <p:cTn dur="500" fill="hold">
                          <p:stCondLst>
                            <p:cond delay="0"/>
                          </p:stCondLst>
                        </p:cTn>
                        <p:tgtEl>
                          <p:spTgt spid="42113"/>
                        </p:tgtEl>
                        <p:attrNameLst>
                          <p:attrName>ppt_y</p:attrName>
                        </p:attrNameLst>
                      </p:cBhvr>
                      <p:tavLst>
                        <p:tav tm="0">
                          <p:val>
                            <p:strVal val="#ppt_y"/>
                          </p:val>
                        </p:tav>
                        <p:tav tm="100000">
                          <p:val>
                            <p:strVal val="#ppt_y"/>
                          </p:val>
                        </p:tav>
                      </p:tavLst>
                    </p:anim>
                  </p:childTnLst>
                </p:cTn>
              </p:par>
            </p:tnLst>
          </p:tmpl>
          <p:tmpl lvl="2">
            <p:tnLst>
              <p:par>
                <p:cTn presetID="40" presetClass="entr" presetSubtype="0" fill="hold" nodeType="withEffect">
                  <p:stCondLst>
                    <p:cond delay="0"/>
                  </p:stCondLst>
                  <p:iterate type="lt">
                    <p:tmPct val="10000"/>
                  </p:iterate>
                  <p:childTnLst>
                    <p:set>
                      <p:cBhvr>
                        <p:cTn dur="1" fill="hold">
                          <p:stCondLst>
                            <p:cond delay="0"/>
                          </p:stCondLst>
                        </p:cTn>
                        <p:tgtEl>
                          <p:spTgt spid="42113"/>
                        </p:tgtEl>
                        <p:attrNameLst>
                          <p:attrName>style.visibility</p:attrName>
                        </p:attrNameLst>
                      </p:cBhvr>
                      <p:to>
                        <p:strVal val="visible"/>
                      </p:to>
                    </p:set>
                    <p:animEffect transition="in" filter="fade">
                      <p:cBhvr>
                        <p:cTn dur="500">
                          <p:stCondLst>
                            <p:cond delay="0"/>
                          </p:stCondLst>
                        </p:cTn>
                        <p:tgtEl>
                          <p:spTgt spid="42113"/>
                        </p:tgtEl>
                      </p:cBhvr>
                    </p:animEffect>
                    <p:anim calcmode="lin" valueType="num">
                      <p:cBhvr>
                        <p:cTn dur="500" fill="hold">
                          <p:stCondLst>
                            <p:cond delay="0"/>
                          </p:stCondLst>
                        </p:cTn>
                        <p:tgtEl>
                          <p:spTgt spid="42113"/>
                        </p:tgtEl>
                        <p:attrNameLst>
                          <p:attrName>ppt_x</p:attrName>
                        </p:attrNameLst>
                      </p:cBhvr>
                      <p:tavLst>
                        <p:tav tm="0">
                          <p:val>
                            <p:strVal val="#ppt_x-.1"/>
                          </p:val>
                        </p:tav>
                        <p:tav tm="100000">
                          <p:val>
                            <p:strVal val="#ppt_x"/>
                          </p:val>
                        </p:tav>
                      </p:tavLst>
                    </p:anim>
                    <p:anim calcmode="lin" valueType="num">
                      <p:cBhvr>
                        <p:cTn dur="500" fill="hold">
                          <p:stCondLst>
                            <p:cond delay="0"/>
                          </p:stCondLst>
                        </p:cTn>
                        <p:tgtEl>
                          <p:spTgt spid="42113"/>
                        </p:tgtEl>
                        <p:attrNameLst>
                          <p:attrName>ppt_y</p:attrName>
                        </p:attrNameLst>
                      </p:cBhvr>
                      <p:tavLst>
                        <p:tav tm="0">
                          <p:val>
                            <p:strVal val="#ppt_y"/>
                          </p:val>
                        </p:tav>
                        <p:tav tm="100000">
                          <p:val>
                            <p:strVal val="#ppt_y"/>
                          </p:val>
                        </p:tav>
                      </p:tavLst>
                    </p:anim>
                  </p:childTnLst>
                </p:cTn>
              </p:par>
            </p:tnLst>
          </p:tmpl>
          <p:tmpl lvl="3">
            <p:tnLst>
              <p:par>
                <p:cTn presetID="40" presetClass="entr" presetSubtype="0" fill="hold" nodeType="withEffect">
                  <p:stCondLst>
                    <p:cond delay="0"/>
                  </p:stCondLst>
                  <p:iterate type="lt">
                    <p:tmPct val="10000"/>
                  </p:iterate>
                  <p:childTnLst>
                    <p:set>
                      <p:cBhvr>
                        <p:cTn dur="1" fill="hold">
                          <p:stCondLst>
                            <p:cond delay="0"/>
                          </p:stCondLst>
                        </p:cTn>
                        <p:tgtEl>
                          <p:spTgt spid="42113"/>
                        </p:tgtEl>
                        <p:attrNameLst>
                          <p:attrName>style.visibility</p:attrName>
                        </p:attrNameLst>
                      </p:cBhvr>
                      <p:to>
                        <p:strVal val="visible"/>
                      </p:to>
                    </p:set>
                    <p:animEffect transition="in" filter="fade">
                      <p:cBhvr>
                        <p:cTn dur="500">
                          <p:stCondLst>
                            <p:cond delay="0"/>
                          </p:stCondLst>
                        </p:cTn>
                        <p:tgtEl>
                          <p:spTgt spid="42113"/>
                        </p:tgtEl>
                      </p:cBhvr>
                    </p:animEffect>
                    <p:anim calcmode="lin" valueType="num">
                      <p:cBhvr>
                        <p:cTn dur="500" fill="hold">
                          <p:stCondLst>
                            <p:cond delay="0"/>
                          </p:stCondLst>
                        </p:cTn>
                        <p:tgtEl>
                          <p:spTgt spid="42113"/>
                        </p:tgtEl>
                        <p:attrNameLst>
                          <p:attrName>ppt_x</p:attrName>
                        </p:attrNameLst>
                      </p:cBhvr>
                      <p:tavLst>
                        <p:tav tm="0">
                          <p:val>
                            <p:strVal val="#ppt_x-.1"/>
                          </p:val>
                        </p:tav>
                        <p:tav tm="100000">
                          <p:val>
                            <p:strVal val="#ppt_x"/>
                          </p:val>
                        </p:tav>
                      </p:tavLst>
                    </p:anim>
                    <p:anim calcmode="lin" valueType="num">
                      <p:cBhvr>
                        <p:cTn dur="500" fill="hold">
                          <p:stCondLst>
                            <p:cond delay="0"/>
                          </p:stCondLst>
                        </p:cTn>
                        <p:tgtEl>
                          <p:spTgt spid="42113"/>
                        </p:tgtEl>
                        <p:attrNameLst>
                          <p:attrName>ppt_y</p:attrName>
                        </p:attrNameLst>
                      </p:cBhvr>
                      <p:tavLst>
                        <p:tav tm="0">
                          <p:val>
                            <p:strVal val="#ppt_y"/>
                          </p:val>
                        </p:tav>
                        <p:tav tm="100000">
                          <p:val>
                            <p:strVal val="#ppt_y"/>
                          </p:val>
                        </p:tav>
                      </p:tavLst>
                    </p:anim>
                  </p:childTnLst>
                </p:cTn>
              </p:par>
            </p:tnLst>
          </p:tmpl>
          <p:tmpl lvl="4">
            <p:tnLst>
              <p:par>
                <p:cTn presetID="40" presetClass="entr" presetSubtype="0" fill="hold" nodeType="withEffect">
                  <p:stCondLst>
                    <p:cond delay="0"/>
                  </p:stCondLst>
                  <p:iterate type="lt">
                    <p:tmPct val="10000"/>
                  </p:iterate>
                  <p:childTnLst>
                    <p:set>
                      <p:cBhvr>
                        <p:cTn dur="1" fill="hold">
                          <p:stCondLst>
                            <p:cond delay="0"/>
                          </p:stCondLst>
                        </p:cTn>
                        <p:tgtEl>
                          <p:spTgt spid="42113"/>
                        </p:tgtEl>
                        <p:attrNameLst>
                          <p:attrName>style.visibility</p:attrName>
                        </p:attrNameLst>
                      </p:cBhvr>
                      <p:to>
                        <p:strVal val="visible"/>
                      </p:to>
                    </p:set>
                    <p:animEffect transition="in" filter="fade">
                      <p:cBhvr>
                        <p:cTn dur="500">
                          <p:stCondLst>
                            <p:cond delay="0"/>
                          </p:stCondLst>
                        </p:cTn>
                        <p:tgtEl>
                          <p:spTgt spid="42113"/>
                        </p:tgtEl>
                      </p:cBhvr>
                    </p:animEffect>
                    <p:anim calcmode="lin" valueType="num">
                      <p:cBhvr>
                        <p:cTn dur="500" fill="hold">
                          <p:stCondLst>
                            <p:cond delay="0"/>
                          </p:stCondLst>
                        </p:cTn>
                        <p:tgtEl>
                          <p:spTgt spid="42113"/>
                        </p:tgtEl>
                        <p:attrNameLst>
                          <p:attrName>ppt_x</p:attrName>
                        </p:attrNameLst>
                      </p:cBhvr>
                      <p:tavLst>
                        <p:tav tm="0">
                          <p:val>
                            <p:strVal val="#ppt_x-.1"/>
                          </p:val>
                        </p:tav>
                        <p:tav tm="100000">
                          <p:val>
                            <p:strVal val="#ppt_x"/>
                          </p:val>
                        </p:tav>
                      </p:tavLst>
                    </p:anim>
                    <p:anim calcmode="lin" valueType="num">
                      <p:cBhvr>
                        <p:cTn dur="500" fill="hold">
                          <p:stCondLst>
                            <p:cond delay="0"/>
                          </p:stCondLst>
                        </p:cTn>
                        <p:tgtEl>
                          <p:spTgt spid="42113"/>
                        </p:tgtEl>
                        <p:attrNameLst>
                          <p:attrName>ppt_y</p:attrName>
                        </p:attrNameLst>
                      </p:cBhvr>
                      <p:tavLst>
                        <p:tav tm="0">
                          <p:val>
                            <p:strVal val="#ppt_y"/>
                          </p:val>
                        </p:tav>
                        <p:tav tm="100000">
                          <p:val>
                            <p:strVal val="#ppt_y"/>
                          </p:val>
                        </p:tav>
                      </p:tavLst>
                    </p:anim>
                  </p:childTnLst>
                </p:cTn>
              </p:par>
            </p:tnLst>
          </p:tmpl>
          <p:tmpl lvl="5">
            <p:tnLst>
              <p:par>
                <p:cTn presetID="40" presetClass="entr" presetSubtype="0" fill="hold" nodeType="withEffect">
                  <p:stCondLst>
                    <p:cond delay="0"/>
                  </p:stCondLst>
                  <p:iterate type="lt">
                    <p:tmPct val="10000"/>
                  </p:iterate>
                  <p:childTnLst>
                    <p:set>
                      <p:cBhvr>
                        <p:cTn dur="1" fill="hold">
                          <p:stCondLst>
                            <p:cond delay="0"/>
                          </p:stCondLst>
                        </p:cTn>
                        <p:tgtEl>
                          <p:spTgt spid="42113"/>
                        </p:tgtEl>
                        <p:attrNameLst>
                          <p:attrName>style.visibility</p:attrName>
                        </p:attrNameLst>
                      </p:cBhvr>
                      <p:to>
                        <p:strVal val="visible"/>
                      </p:to>
                    </p:set>
                    <p:animEffect transition="in" filter="fade">
                      <p:cBhvr>
                        <p:cTn dur="500">
                          <p:stCondLst>
                            <p:cond delay="0"/>
                          </p:stCondLst>
                        </p:cTn>
                        <p:tgtEl>
                          <p:spTgt spid="42113"/>
                        </p:tgtEl>
                      </p:cBhvr>
                    </p:animEffect>
                    <p:anim calcmode="lin" valueType="num">
                      <p:cBhvr>
                        <p:cTn dur="500" fill="hold">
                          <p:stCondLst>
                            <p:cond delay="0"/>
                          </p:stCondLst>
                        </p:cTn>
                        <p:tgtEl>
                          <p:spTgt spid="42113"/>
                        </p:tgtEl>
                        <p:attrNameLst>
                          <p:attrName>ppt_x</p:attrName>
                        </p:attrNameLst>
                      </p:cBhvr>
                      <p:tavLst>
                        <p:tav tm="0">
                          <p:val>
                            <p:strVal val="#ppt_x-.1"/>
                          </p:val>
                        </p:tav>
                        <p:tav tm="100000">
                          <p:val>
                            <p:strVal val="#ppt_x"/>
                          </p:val>
                        </p:tav>
                      </p:tavLst>
                    </p:anim>
                    <p:anim calcmode="lin" valueType="num">
                      <p:cBhvr>
                        <p:cTn dur="500" fill="hold">
                          <p:stCondLst>
                            <p:cond delay="0"/>
                          </p:stCondLst>
                        </p:cTn>
                        <p:tgtEl>
                          <p:spTgt spid="42113"/>
                        </p:tgtEl>
                        <p:attrNameLst>
                          <p:attrName>ppt_y</p:attrName>
                        </p:attrNameLst>
                      </p:cBhvr>
                      <p:tavLst>
                        <p:tav tm="0">
                          <p:val>
                            <p:strVal val="#ppt_y"/>
                          </p:val>
                        </p:tav>
                        <p:tav tm="100000">
                          <p:val>
                            <p:strVal val="#ppt_y"/>
                          </p:val>
                        </p:tav>
                      </p:tavLst>
                    </p:anim>
                  </p:childTnLst>
                </p:cTn>
              </p:par>
            </p:tnLst>
          </p:tmpl>
        </p:tmplLst>
      </p:bldP>
      <p:bldP spid="42114" grpId="0"/>
    </p:bld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tx2"/>
        </a:buClr>
        <a:buSzPct val="60000"/>
        <a:buFont typeface="Wingdings" pitchFamily="2" charset="2"/>
        <a:buChar char="u"/>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60000"/>
        <a:buFont typeface="Wingdings" pitchFamily="2" charset="2"/>
        <a:buChar char="u"/>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0000"/>
        <a:buFont typeface="Wingdings" pitchFamily="2" charset="2"/>
        <a:buChar char="u"/>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0000"/>
        <a:buFont typeface="Wingdings" pitchFamily="2" charset="2"/>
        <a:buChar char="u"/>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0000"/>
        <a:buFont typeface="Wingdings" pitchFamily="2" charset="2"/>
        <a:buChar char="u"/>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0000"/>
        <a:buFont typeface="Wingdings" pitchFamily="2" charset="2"/>
        <a:buChar char="u"/>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0000"/>
        <a:buFont typeface="Wingdings" pitchFamily="2" charset="2"/>
        <a:buChar char="u"/>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hyperlink" Target="http://www.pravnuchka.ru/" TargetMode="External"/><Relationship Id="rId2" Type="http://schemas.openxmlformats.org/officeDocument/2006/relationships/hyperlink" Target="http://www.enter3006.narod.ru/aleksandr_stepanovich_popov/" TargetMode="External"/><Relationship Id="rId1" Type="http://schemas.openxmlformats.org/officeDocument/2006/relationships/slideLayout" Target="../slideLayouts/slideLayout7.xml"/><Relationship Id="rId6" Type="http://schemas.openxmlformats.org/officeDocument/2006/relationships/hyperlink" Target="http://webcache.googleusercontent.com/search?q=cache:fv-QkikUo_kJ:journal.sakhgu.ru/archive/2004-01-4.doc+%D0%A7%D0%B8%D1%81%D1%82%D1%8F%D0%BA%D0%BE%D0%B2+%D0%9D.+%D0%98.+%D0%9F%D0%B5%D1%82%D1%80+%D0%9D%D0%B8%D0%BA%D0%BE%D0%BB%D0%B0%D0%B5%D0%B2%D0%B8%D1%87+%D0%A0%D1%8B%D0%B1%D0%BA%D0%B8%D0%BD&amp;hl=ru&amp;ct=clnk&amp;cd=5&amp;gl=ru" TargetMode="External"/><Relationship Id="rId5" Type="http://schemas.openxmlformats.org/officeDocument/2006/relationships/hyperlink" Target="http://www.oldradioclub.ru/raznoe/hystory/hystory_041.html" TargetMode="External"/><Relationship Id="rId4" Type="http://schemas.openxmlformats.org/officeDocument/2006/relationships/hyperlink" Target="http://www.rustelecom-museum.ru/"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1187450" y="549275"/>
            <a:ext cx="7345363" cy="396875"/>
          </a:xfrm>
          <a:prstGeom prst="rect">
            <a:avLst/>
          </a:prstGeom>
          <a:noFill/>
          <a:ln w="9525">
            <a:noFill/>
            <a:miter lim="800000"/>
            <a:headEnd/>
            <a:tailEnd/>
          </a:ln>
        </p:spPr>
        <p:txBody>
          <a:bodyPr>
            <a:spAutoFit/>
          </a:bodyPr>
          <a:lstStyle/>
          <a:p>
            <a:pPr algn="ctr">
              <a:spcBef>
                <a:spcPct val="50000"/>
              </a:spcBef>
            </a:pPr>
            <a:endParaRPr lang="ru-RU" sz="2000" b="1">
              <a:solidFill>
                <a:srgbClr val="FCFC60"/>
              </a:solidFill>
            </a:endParaRPr>
          </a:p>
        </p:txBody>
      </p:sp>
      <p:sp>
        <p:nvSpPr>
          <p:cNvPr id="3076" name="TextBox 5"/>
          <p:cNvSpPr txBox="1">
            <a:spLocks noChangeArrowheads="1"/>
          </p:cNvSpPr>
          <p:nvPr/>
        </p:nvSpPr>
        <p:spPr bwMode="auto">
          <a:xfrm>
            <a:off x="3779912" y="549276"/>
            <a:ext cx="5112568" cy="3139321"/>
          </a:xfrm>
          <a:prstGeom prst="rect">
            <a:avLst/>
          </a:prstGeom>
          <a:noFill/>
          <a:ln w="9525">
            <a:noFill/>
            <a:miter lim="800000"/>
            <a:headEnd/>
            <a:tailEnd/>
          </a:ln>
        </p:spPr>
        <p:txBody>
          <a:bodyPr wrap="square">
            <a:spAutoFit/>
          </a:bodyPr>
          <a:lstStyle/>
          <a:p>
            <a:r>
              <a:rPr lang="ru-RU" sz="5400" b="1" dirty="0">
                <a:solidFill>
                  <a:srgbClr val="660066"/>
                </a:solidFill>
              </a:rPr>
              <a:t>Попов Александр Степанович</a:t>
            </a:r>
          </a:p>
          <a:p>
            <a:endParaRPr lang="ru-RU" dirty="0"/>
          </a:p>
          <a:p>
            <a:endParaRPr lang="ru-RU" dirty="0"/>
          </a:p>
        </p:txBody>
      </p:sp>
      <p:sp>
        <p:nvSpPr>
          <p:cNvPr id="3078" name="TextBox 7"/>
          <p:cNvSpPr txBox="1">
            <a:spLocks noChangeArrowheads="1"/>
          </p:cNvSpPr>
          <p:nvPr/>
        </p:nvSpPr>
        <p:spPr bwMode="auto">
          <a:xfrm flipH="1">
            <a:off x="9144000" y="4071938"/>
            <a:ext cx="108520" cy="400110"/>
          </a:xfrm>
          <a:prstGeom prst="rect">
            <a:avLst/>
          </a:prstGeom>
          <a:blipFill dpi="0" rotWithShape="1">
            <a:blip r:embed="rId2"/>
            <a:srcRect/>
            <a:tile tx="0" ty="0" sx="100000" sy="100000" flip="none" algn="tl"/>
          </a:blipFill>
          <a:ln w="9525">
            <a:noFill/>
            <a:miter lim="800000"/>
            <a:headEnd/>
            <a:tailEnd/>
          </a:ln>
        </p:spPr>
        <p:txBody>
          <a:bodyPr wrap="square">
            <a:spAutoFit/>
          </a:bodyPr>
          <a:lstStyle/>
          <a:p>
            <a:endParaRPr lang="ru-RU" sz="2000" b="1" dirty="0">
              <a:solidFill>
                <a:srgbClr val="660066"/>
              </a:solidFill>
            </a:endParaRPr>
          </a:p>
        </p:txBody>
      </p:sp>
    </p:spTree>
  </p:cSld>
  <p:clrMapOvr>
    <a:masterClrMapping/>
  </p:clrMapOvr>
  <p:transition>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4"/>
          <p:cNvSpPr txBox="1">
            <a:spLocks noChangeArrowheads="1"/>
          </p:cNvSpPr>
          <p:nvPr/>
        </p:nvSpPr>
        <p:spPr bwMode="auto">
          <a:xfrm>
            <a:off x="3643313" y="285750"/>
            <a:ext cx="5286375" cy="6770688"/>
          </a:xfrm>
          <a:prstGeom prst="rect">
            <a:avLst/>
          </a:prstGeom>
          <a:noFill/>
          <a:ln w="9525">
            <a:noFill/>
            <a:miter lim="800000"/>
            <a:headEnd/>
            <a:tailEnd/>
          </a:ln>
        </p:spPr>
        <p:txBody>
          <a:bodyPr>
            <a:spAutoFit/>
          </a:bodyPr>
          <a:lstStyle/>
          <a:p>
            <a:r>
              <a:rPr lang="ru-RU" sz="1600" b="1">
                <a:solidFill>
                  <a:srgbClr val="660066"/>
                </a:solidFill>
              </a:rPr>
              <a:t>Одним из первых возможности применения  электромагнитного излучения на практике начал изучать Александр Степанович Попов. В 1895 г. он создал прибор, который регистрировал электромагнитные волны. В то время Попов был преподавателем на Минных офицерских классах в Кронштадте, где готовили офицеров, занимавшихся электротехникой на кораблях. Первый радиоприёмник Попова регистрировал только грозовые разряды. Но уже 12 марта 1896 г. были переданы сигналы Морзе на расстояние 200 м, которые записали на ленту. Можно сказать, что это был первый в мире сеанс беспроводной связи, или первая радиопередача. Шаг за шагом Попов совершенствовал своё изобретение. И уже весной 1897 г. дальность передачи радиосигналов увеличилась до 640 м. А ещё через некоторое время был успешно проведён сеанс связи между военными кораблями, которые находились на расстоянии 5 км друг от друга.</a:t>
            </a:r>
          </a:p>
          <a:p>
            <a:endParaRPr lang="ru-RU"/>
          </a:p>
        </p:txBody>
      </p:sp>
      <p:pic>
        <p:nvPicPr>
          <p:cNvPr id="12291" name="Рисунок 3" descr="приемник А.С. Попова"/>
          <p:cNvPicPr>
            <a:picLocks noChangeAspect="1" noChangeArrowheads="1"/>
          </p:cNvPicPr>
          <p:nvPr/>
        </p:nvPicPr>
        <p:blipFill>
          <a:blip r:embed="rId2"/>
          <a:srcRect/>
          <a:stretch>
            <a:fillRect/>
          </a:stretch>
        </p:blipFill>
        <p:spPr bwMode="auto">
          <a:xfrm>
            <a:off x="500034" y="3857628"/>
            <a:ext cx="2619374" cy="2007453"/>
          </a:xfrm>
          <a:prstGeom prst="rect">
            <a:avLst/>
          </a:prstGeom>
          <a:noFill/>
          <a:ln w="9525">
            <a:noFill/>
            <a:miter lim="800000"/>
            <a:headEnd/>
            <a:tailEnd/>
          </a:ln>
        </p:spPr>
      </p:pic>
      <p:pic>
        <p:nvPicPr>
          <p:cNvPr id="12292" name="Picture 3" descr="рис.2"/>
          <p:cNvPicPr>
            <a:picLocks noChangeAspect="1" noChangeArrowheads="1"/>
          </p:cNvPicPr>
          <p:nvPr/>
        </p:nvPicPr>
        <p:blipFill>
          <a:blip r:embed="rId3"/>
          <a:srcRect/>
          <a:stretch>
            <a:fillRect/>
          </a:stretch>
        </p:blipFill>
        <p:spPr bwMode="auto">
          <a:xfrm>
            <a:off x="500034" y="1214422"/>
            <a:ext cx="2428902" cy="1978132"/>
          </a:xfrm>
          <a:prstGeom prst="rect">
            <a:avLst/>
          </a:prstGeom>
          <a:noFill/>
          <a:ln w="9525">
            <a:noFill/>
            <a:miter lim="800000"/>
            <a:headEnd/>
            <a:tailEnd/>
          </a:ln>
        </p:spPr>
      </p:pic>
      <p:sp>
        <p:nvSpPr>
          <p:cNvPr id="5" name="TextBox 4"/>
          <p:cNvSpPr txBox="1"/>
          <p:nvPr/>
        </p:nvSpPr>
        <p:spPr>
          <a:xfrm>
            <a:off x="642910" y="214290"/>
            <a:ext cx="2928958" cy="461665"/>
          </a:xfrm>
          <a:prstGeom prst="rect">
            <a:avLst/>
          </a:prstGeom>
          <a:noFill/>
        </p:spPr>
        <p:txBody>
          <a:bodyPr wrap="square" rtlCol="0">
            <a:spAutoFit/>
          </a:bodyPr>
          <a:lstStyle/>
          <a:p>
            <a:r>
              <a:rPr lang="ru-RU" sz="2400" b="1" dirty="0" smtClean="0">
                <a:solidFill>
                  <a:srgbClr val="660066"/>
                </a:solidFill>
              </a:rPr>
              <a:t>ИЗОБРЕТЕНИЕ</a:t>
            </a:r>
            <a:endParaRPr lang="ru-RU" sz="2400" b="1" dirty="0">
              <a:solidFill>
                <a:srgbClr val="660066"/>
              </a:solidFill>
            </a:endParaRPr>
          </a:p>
        </p:txBody>
      </p:sp>
    </p:spTree>
  </p:cSld>
  <p:clrMapOvr>
    <a:masterClrMapping/>
  </p:clrMapOvr>
  <p:transition>
    <p:strips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1785938" y="428625"/>
            <a:ext cx="5621337" cy="4895850"/>
          </a:xfrm>
          <a:prstGeom prst="rect">
            <a:avLst/>
          </a:prstGeom>
          <a:noFill/>
          <a:ln w="9525">
            <a:noFill/>
            <a:miter lim="800000"/>
            <a:headEnd/>
            <a:tailEnd/>
          </a:ln>
        </p:spPr>
      </p:pic>
      <p:sp>
        <p:nvSpPr>
          <p:cNvPr id="15363" name="TextBox 6"/>
          <p:cNvSpPr txBox="1">
            <a:spLocks noChangeArrowheads="1"/>
          </p:cNvSpPr>
          <p:nvPr/>
        </p:nvSpPr>
        <p:spPr bwMode="auto">
          <a:xfrm>
            <a:off x="857250" y="5500688"/>
            <a:ext cx="7572375" cy="1200150"/>
          </a:xfrm>
          <a:prstGeom prst="rect">
            <a:avLst/>
          </a:prstGeom>
          <a:noFill/>
          <a:ln w="9525">
            <a:noFill/>
            <a:miter lim="800000"/>
            <a:headEnd/>
            <a:tailEnd/>
          </a:ln>
        </p:spPr>
        <p:txBody>
          <a:bodyPr>
            <a:spAutoFit/>
          </a:bodyPr>
          <a:lstStyle/>
          <a:p>
            <a:r>
              <a:rPr lang="ru-RU" b="1">
                <a:solidFill>
                  <a:srgbClr val="660066"/>
                </a:solidFill>
              </a:rPr>
              <a:t>Собственоручно выполненный А.С.Поповым эскиз разработанного первого приемника для беспроводного телеграфирования.</a:t>
            </a:r>
          </a:p>
          <a:p>
            <a:endParaRPr lang="ru-RU"/>
          </a:p>
        </p:txBody>
      </p:sp>
    </p:spTree>
  </p:cSld>
  <p:clrMapOvr>
    <a:masterClrMapping/>
  </p:clrMapOvr>
  <p:transition>
    <p:strips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6"/>
          <p:cNvSpPr txBox="1">
            <a:spLocks noChangeArrowheads="1"/>
          </p:cNvSpPr>
          <p:nvPr/>
        </p:nvSpPr>
        <p:spPr bwMode="auto">
          <a:xfrm>
            <a:off x="1285875" y="571500"/>
            <a:ext cx="6643688" cy="400050"/>
          </a:xfrm>
          <a:prstGeom prst="rect">
            <a:avLst/>
          </a:prstGeom>
          <a:noFill/>
          <a:ln w="9525">
            <a:noFill/>
            <a:miter lim="800000"/>
            <a:headEnd/>
            <a:tailEnd/>
          </a:ln>
        </p:spPr>
        <p:txBody>
          <a:bodyPr>
            <a:spAutoFit/>
          </a:bodyPr>
          <a:lstStyle/>
          <a:p>
            <a:pPr algn="ctr"/>
            <a:r>
              <a:rPr lang="ru-RU" sz="2000" b="1">
                <a:solidFill>
                  <a:srgbClr val="660066"/>
                </a:solidFill>
              </a:rPr>
              <a:t>Главное изобретение А.С.Попова</a:t>
            </a:r>
          </a:p>
        </p:txBody>
      </p:sp>
      <p:sp>
        <p:nvSpPr>
          <p:cNvPr id="16387" name="TextBox 7"/>
          <p:cNvSpPr txBox="1">
            <a:spLocks noChangeArrowheads="1"/>
          </p:cNvSpPr>
          <p:nvPr/>
        </p:nvSpPr>
        <p:spPr bwMode="auto">
          <a:xfrm>
            <a:off x="5500688" y="1214438"/>
            <a:ext cx="3143250" cy="5016500"/>
          </a:xfrm>
          <a:prstGeom prst="rect">
            <a:avLst/>
          </a:prstGeom>
          <a:noFill/>
          <a:ln w="9525">
            <a:noFill/>
            <a:miter lim="800000"/>
            <a:headEnd/>
            <a:tailEnd/>
          </a:ln>
        </p:spPr>
        <p:txBody>
          <a:bodyPr>
            <a:spAutoFit/>
          </a:bodyPr>
          <a:lstStyle/>
          <a:p>
            <a:r>
              <a:rPr lang="ru-RU" sz="2000" b="1">
                <a:solidFill>
                  <a:srgbClr val="660066"/>
                </a:solidFill>
              </a:rPr>
              <a:t>25 апреля (7 мая) 1895 года на заседании Физического отделения Русского физико-химического общества в Санкт-Петербургском университете А.С. Попов сделал сенсационный научный доклад об изобретении им системы связи без проводов.</a:t>
            </a:r>
            <a:r>
              <a:rPr lang="ru-RU" sz="2000">
                <a:solidFill>
                  <a:srgbClr val="660066"/>
                </a:solidFill>
              </a:rPr>
              <a:t> </a:t>
            </a:r>
          </a:p>
        </p:txBody>
      </p:sp>
      <p:pic>
        <p:nvPicPr>
          <p:cNvPr id="16388" name="Рисунок 43" descr="http://www.phisiki.com/images/stories/1388.jpg"/>
          <p:cNvPicPr>
            <a:picLocks noChangeAspect="1" noChangeArrowheads="1"/>
          </p:cNvPicPr>
          <p:nvPr/>
        </p:nvPicPr>
        <p:blipFill>
          <a:blip r:embed="rId2"/>
          <a:srcRect/>
          <a:stretch>
            <a:fillRect/>
          </a:stretch>
        </p:blipFill>
        <p:spPr bwMode="auto">
          <a:xfrm>
            <a:off x="642938" y="1143000"/>
            <a:ext cx="4705350" cy="4357688"/>
          </a:xfrm>
          <a:prstGeom prst="rect">
            <a:avLst/>
          </a:prstGeom>
          <a:noFill/>
          <a:ln w="9525">
            <a:noFill/>
            <a:miter lim="800000"/>
            <a:headEnd/>
            <a:tailEnd/>
          </a:ln>
        </p:spPr>
      </p:pic>
      <p:sp>
        <p:nvSpPr>
          <p:cNvPr id="16389" name="TextBox 8"/>
          <p:cNvSpPr txBox="1">
            <a:spLocks noChangeArrowheads="1"/>
          </p:cNvSpPr>
          <p:nvPr/>
        </p:nvSpPr>
        <p:spPr bwMode="auto">
          <a:xfrm>
            <a:off x="285750" y="5857875"/>
            <a:ext cx="4714875" cy="923925"/>
          </a:xfrm>
          <a:prstGeom prst="rect">
            <a:avLst/>
          </a:prstGeom>
          <a:noFill/>
          <a:ln w="9525">
            <a:noFill/>
            <a:miter lim="800000"/>
            <a:headEnd/>
            <a:tailEnd/>
          </a:ln>
        </p:spPr>
        <p:txBody>
          <a:bodyPr>
            <a:spAutoFit/>
          </a:bodyPr>
          <a:lstStyle/>
          <a:p>
            <a:pPr algn="ctr"/>
            <a:r>
              <a:rPr lang="ru-RU" b="1" i="1">
                <a:solidFill>
                  <a:srgbClr val="000000"/>
                </a:solidFill>
              </a:rPr>
              <a:t>А. Попов демонстрирует своё изобретение</a:t>
            </a:r>
            <a:endParaRPr lang="ru-RU" b="1">
              <a:solidFill>
                <a:srgbClr val="000000"/>
              </a:solidFill>
            </a:endParaRPr>
          </a:p>
          <a:p>
            <a:endParaRPr lang="ru-RU"/>
          </a:p>
        </p:txBody>
      </p:sp>
    </p:spTree>
  </p:cSld>
  <p:clrMapOvr>
    <a:masterClrMapping/>
  </p:clrMapOvr>
  <p:transition>
    <p:strips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4"/>
          <p:cNvSpPr>
            <a:spLocks noGrp="1" noChangeArrowheads="1"/>
          </p:cNvSpPr>
          <p:nvPr>
            <p:ph type="title"/>
          </p:nvPr>
        </p:nvSpPr>
        <p:spPr/>
        <p:txBody>
          <a:bodyPr/>
          <a:lstStyle/>
          <a:p>
            <a:pPr eaLnBrk="1" hangingPunct="1">
              <a:defRPr/>
            </a:pPr>
            <a:r>
              <a:rPr lang="ru-RU" dirty="0" smtClean="0">
                <a:solidFill>
                  <a:srgbClr val="660066"/>
                </a:solidFill>
              </a:rPr>
              <a:t>Схема приемника Попова</a:t>
            </a:r>
          </a:p>
        </p:txBody>
      </p:sp>
      <p:pic>
        <p:nvPicPr>
          <p:cNvPr id="13315" name="Picture 7" descr="Рисунок2"/>
          <p:cNvPicPr>
            <a:picLocks noGrp="1" noChangeAspect="1" noChangeArrowheads="1"/>
          </p:cNvPicPr>
          <p:nvPr>
            <p:ph sz="half" idx="1"/>
          </p:nvPr>
        </p:nvPicPr>
        <p:blipFill>
          <a:blip r:embed="rId2"/>
          <a:srcRect/>
          <a:stretch>
            <a:fillRect/>
          </a:stretch>
        </p:blipFill>
        <p:spPr>
          <a:xfrm>
            <a:off x="457200" y="1727200"/>
            <a:ext cx="4038600" cy="4276725"/>
          </a:xfrm>
          <a:noFill/>
        </p:spPr>
      </p:pic>
      <p:sp>
        <p:nvSpPr>
          <p:cNvPr id="64518" name="Rectangle 6"/>
          <p:cNvSpPr>
            <a:spLocks noGrp="1" noChangeArrowheads="1"/>
          </p:cNvSpPr>
          <p:nvPr>
            <p:ph type="body" sz="half" idx="2"/>
          </p:nvPr>
        </p:nvSpPr>
        <p:spPr>
          <a:xfrm>
            <a:off x="4648200" y="1196975"/>
            <a:ext cx="4316413" cy="4933950"/>
          </a:xfrm>
        </p:spPr>
        <p:txBody>
          <a:bodyPr/>
          <a:lstStyle/>
          <a:p>
            <a:pPr eaLnBrk="1" hangingPunct="1">
              <a:buFont typeface="Wingdings" pitchFamily="2" charset="2"/>
              <a:buNone/>
              <a:defRPr/>
            </a:pPr>
            <a:endParaRPr lang="ru-RU" sz="2800" dirty="0" smtClean="0">
              <a:solidFill>
                <a:schemeClr val="hlink"/>
              </a:solidFill>
            </a:endParaRPr>
          </a:p>
          <a:p>
            <a:pPr eaLnBrk="1" hangingPunct="1">
              <a:buFont typeface="Wingdings" pitchFamily="2" charset="2"/>
              <a:buNone/>
              <a:defRPr/>
            </a:pPr>
            <a:r>
              <a:rPr lang="ru-RU" sz="2800" dirty="0" smtClean="0">
                <a:solidFill>
                  <a:srgbClr val="660066"/>
                </a:solidFill>
              </a:rPr>
              <a:t>Приемник состоит из </a:t>
            </a:r>
          </a:p>
          <a:p>
            <a:pPr eaLnBrk="1" hangingPunct="1">
              <a:buFont typeface="Wingdings" pitchFamily="2" charset="2"/>
              <a:buNone/>
              <a:defRPr/>
            </a:pPr>
            <a:endParaRPr lang="ru-RU" sz="2800" dirty="0" smtClean="0">
              <a:solidFill>
                <a:srgbClr val="660066"/>
              </a:solidFill>
            </a:endParaRPr>
          </a:p>
          <a:p>
            <a:pPr algn="ctr" eaLnBrk="1" hangingPunct="1">
              <a:buFont typeface="Wingdings" pitchFamily="2" charset="2"/>
              <a:buNone/>
              <a:defRPr/>
            </a:pPr>
            <a:r>
              <a:rPr lang="ru-RU" sz="2800" dirty="0" smtClean="0">
                <a:solidFill>
                  <a:srgbClr val="660066"/>
                </a:solidFill>
              </a:rPr>
              <a:t>   когерера</a:t>
            </a:r>
          </a:p>
          <a:p>
            <a:pPr algn="ctr" eaLnBrk="1" hangingPunct="1">
              <a:buFont typeface="Wingdings" pitchFamily="2" charset="2"/>
              <a:buNone/>
              <a:defRPr/>
            </a:pPr>
            <a:r>
              <a:rPr lang="ru-RU" sz="2800" dirty="0" smtClean="0">
                <a:solidFill>
                  <a:srgbClr val="660066"/>
                </a:solidFill>
              </a:rPr>
              <a:t>   электромагнитного реле</a:t>
            </a:r>
          </a:p>
          <a:p>
            <a:pPr algn="ctr" eaLnBrk="1" hangingPunct="1">
              <a:buFont typeface="Wingdings" pitchFamily="2" charset="2"/>
              <a:buNone/>
              <a:defRPr/>
            </a:pPr>
            <a:r>
              <a:rPr lang="ru-RU" sz="2800" dirty="0" smtClean="0">
                <a:solidFill>
                  <a:srgbClr val="660066"/>
                </a:solidFill>
              </a:rPr>
              <a:t>   электрического звонка</a:t>
            </a:r>
          </a:p>
          <a:p>
            <a:pPr algn="ctr" eaLnBrk="1" hangingPunct="1">
              <a:buFont typeface="Wingdings" pitchFamily="2" charset="2"/>
              <a:buNone/>
              <a:defRPr/>
            </a:pPr>
            <a:r>
              <a:rPr lang="ru-RU" sz="2800" dirty="0" smtClean="0">
                <a:solidFill>
                  <a:srgbClr val="660066"/>
                </a:solidFill>
              </a:rPr>
              <a:t>   источника постоянного тока</a:t>
            </a:r>
          </a:p>
          <a:p>
            <a:pPr eaLnBrk="1" hangingPunct="1">
              <a:defRPr/>
            </a:pPr>
            <a:endParaRPr lang="ru-RU" sz="2800" dirty="0" smtClean="0"/>
          </a:p>
        </p:txBody>
      </p:sp>
    </p:spTree>
  </p:cSld>
  <p:clrMapOvr>
    <a:masterClrMapping/>
  </p:clrMapOvr>
  <p:transition>
    <p:strips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803" name="Rectangle 3"/>
          <p:cNvSpPr>
            <a:spLocks noGrp="1" noChangeArrowheads="1"/>
          </p:cNvSpPr>
          <p:nvPr>
            <p:ph idx="4294967295"/>
          </p:nvPr>
        </p:nvSpPr>
        <p:spPr>
          <a:xfrm>
            <a:off x="0" y="1600200"/>
            <a:ext cx="8229600" cy="4530725"/>
          </a:xfrm>
        </p:spPr>
        <p:txBody>
          <a:bodyPr/>
          <a:lstStyle/>
          <a:p>
            <a:pPr eaLnBrk="1" hangingPunct="1">
              <a:defRPr/>
            </a:pPr>
            <a:endParaRPr lang="ru-RU" dirty="0" smtClean="0"/>
          </a:p>
          <a:p>
            <a:pPr eaLnBrk="1" hangingPunct="1">
              <a:defRPr/>
            </a:pPr>
            <a:endParaRPr lang="ru-RU" dirty="0" smtClean="0"/>
          </a:p>
        </p:txBody>
      </p:sp>
      <p:sp>
        <p:nvSpPr>
          <p:cNvPr id="17411" name="TextBox 2"/>
          <p:cNvSpPr txBox="1">
            <a:spLocks noChangeArrowheads="1"/>
          </p:cNvSpPr>
          <p:nvPr/>
        </p:nvSpPr>
        <p:spPr bwMode="auto">
          <a:xfrm>
            <a:off x="1000125" y="857250"/>
            <a:ext cx="7215188" cy="3692525"/>
          </a:xfrm>
          <a:prstGeom prst="rect">
            <a:avLst/>
          </a:prstGeom>
          <a:noFill/>
          <a:ln w="9525">
            <a:noFill/>
            <a:miter lim="800000"/>
            <a:headEnd/>
            <a:tailEnd/>
          </a:ln>
        </p:spPr>
        <p:txBody>
          <a:bodyPr>
            <a:spAutoFit/>
          </a:bodyPr>
          <a:lstStyle/>
          <a:p>
            <a:r>
              <a:rPr lang="ru-RU" b="1" dirty="0">
                <a:solidFill>
                  <a:srgbClr val="660066"/>
                </a:solidFill>
              </a:rPr>
              <a:t>Многих интересует вопрос о приоритете А.С.Попова в изобретении радио</a:t>
            </a:r>
          </a:p>
          <a:p>
            <a:r>
              <a:rPr lang="ru-RU" b="1" dirty="0">
                <a:solidFill>
                  <a:srgbClr val="660066"/>
                </a:solidFill>
              </a:rPr>
              <a:t>Во многих странах Запада изобретателем радио считается Маркони, хотя называются и другие кандидатуры: в Германии создателем радио считают Герца, в США и ряде балканских стран Николу Тесла. Утверждение о приоритете Попова основывается на том, что Попов продемонстрировал изобретённый им радиоприёмник на заседании физического отделения Русского физико-химического общества 25 апреля 1895 года, тогда как Маркони подал заявку на изобретение 2 июня 1896 года.</a:t>
            </a:r>
          </a:p>
        </p:txBody>
      </p:sp>
      <p:sp>
        <p:nvSpPr>
          <p:cNvPr id="17412" name="TextBox 3"/>
          <p:cNvSpPr txBox="1">
            <a:spLocks noChangeArrowheads="1"/>
          </p:cNvSpPr>
          <p:nvPr/>
        </p:nvSpPr>
        <p:spPr bwMode="auto">
          <a:xfrm>
            <a:off x="1357313" y="357188"/>
            <a:ext cx="5929312" cy="461962"/>
          </a:xfrm>
          <a:prstGeom prst="rect">
            <a:avLst/>
          </a:prstGeom>
          <a:noFill/>
          <a:ln w="9525">
            <a:noFill/>
            <a:miter lim="800000"/>
            <a:headEnd/>
            <a:tailEnd/>
          </a:ln>
        </p:spPr>
        <p:txBody>
          <a:bodyPr>
            <a:spAutoFit/>
          </a:bodyPr>
          <a:lstStyle/>
          <a:p>
            <a:pPr algn="ctr"/>
            <a:r>
              <a:rPr lang="ru-RU" sz="2400" b="1" dirty="0" smtClean="0">
                <a:solidFill>
                  <a:srgbClr val="660066"/>
                </a:solidFill>
              </a:rPr>
              <a:t> Заслуга</a:t>
            </a:r>
            <a:endParaRPr lang="ru-RU" sz="2400" b="1" dirty="0">
              <a:solidFill>
                <a:srgbClr val="660066"/>
              </a:solidFill>
            </a:endParaRPr>
          </a:p>
        </p:txBody>
      </p:sp>
      <p:pic>
        <p:nvPicPr>
          <p:cNvPr id="17413" name="Picture 4" descr="200px-Popovo_Radijo_imtuvas"/>
          <p:cNvPicPr>
            <a:picLocks noChangeAspect="1" noChangeArrowheads="1"/>
          </p:cNvPicPr>
          <p:nvPr/>
        </p:nvPicPr>
        <p:blipFill>
          <a:blip r:embed="rId2"/>
          <a:srcRect/>
          <a:stretch>
            <a:fillRect/>
          </a:stretch>
        </p:blipFill>
        <p:spPr bwMode="auto">
          <a:xfrm>
            <a:off x="5857875" y="4643438"/>
            <a:ext cx="2654300" cy="1892300"/>
          </a:xfrm>
          <a:prstGeom prst="rect">
            <a:avLst/>
          </a:prstGeom>
          <a:noFill/>
          <a:ln w="9525">
            <a:noFill/>
            <a:miter lim="800000"/>
            <a:headEnd/>
            <a:tailEnd/>
          </a:ln>
        </p:spPr>
      </p:pic>
      <p:pic>
        <p:nvPicPr>
          <p:cNvPr id="17414" name="Picture 5" descr="Popov1"/>
          <p:cNvPicPr>
            <a:picLocks noChangeAspect="1" noChangeArrowheads="1"/>
          </p:cNvPicPr>
          <p:nvPr/>
        </p:nvPicPr>
        <p:blipFill>
          <a:blip r:embed="rId3"/>
          <a:srcRect/>
          <a:stretch>
            <a:fillRect/>
          </a:stretch>
        </p:blipFill>
        <p:spPr bwMode="auto">
          <a:xfrm>
            <a:off x="285750" y="4572000"/>
            <a:ext cx="2714625" cy="2085975"/>
          </a:xfrm>
          <a:prstGeom prst="rect">
            <a:avLst/>
          </a:prstGeom>
          <a:noFill/>
          <a:ln w="9525">
            <a:noFill/>
            <a:miter lim="800000"/>
            <a:headEnd/>
            <a:tailEnd/>
          </a:ln>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nodePh="1">
                                  <p:stCondLst>
                                    <p:cond delay="0"/>
                                  </p:stCondLst>
                                  <p:endCondLst>
                                    <p:cond evt="begin" delay="0">
                                      <p:tn val="5"/>
                                    </p:cond>
                                  </p:endCondLst>
                                  <p:iterate type="lt">
                                    <p:tmPct val="10000"/>
                                  </p:iterate>
                                  <p:childTnLst>
                                    <p:set>
                                      <p:cBhvr>
                                        <p:cTn id="6" dur="1" fill="hold">
                                          <p:stCondLst>
                                            <p:cond delay="0"/>
                                          </p:stCondLst>
                                        </p:cTn>
                                        <p:tgtEl>
                                          <p:spTgt spid="76803">
                                            <p:txEl>
                                              <p:pRg st="0" end="0"/>
                                            </p:txEl>
                                          </p:spTgt>
                                        </p:tgtEl>
                                        <p:attrNameLst>
                                          <p:attrName>style.visibility</p:attrName>
                                        </p:attrNameLst>
                                      </p:cBhvr>
                                      <p:to>
                                        <p:strVal val="visible"/>
                                      </p:to>
                                    </p:set>
                                    <p:animEffect transition="in" filter="fade">
                                      <p:cBhvr>
                                        <p:cTn id="7" dur="500">
                                          <p:stCondLst>
                                            <p:cond delay="0"/>
                                          </p:stCondLst>
                                        </p:cTn>
                                        <p:tgtEl>
                                          <p:spTgt spid="76803">
                                            <p:txEl>
                                              <p:pRg st="0" end="0"/>
                                            </p:txEl>
                                          </p:spTgt>
                                        </p:tgtEl>
                                      </p:cBhvr>
                                    </p:animEffect>
                                    <p:anim calcmode="lin" valueType="num">
                                      <p:cBhvr>
                                        <p:cTn id="8" dur="500" fill="hold">
                                          <p:stCondLst>
                                            <p:cond delay="0"/>
                                          </p:stCondLst>
                                        </p:cTn>
                                        <p:tgtEl>
                                          <p:spTgt spid="76803">
                                            <p:txEl>
                                              <p:pRg st="0" end="0"/>
                                            </p:txEl>
                                          </p:spTgt>
                                        </p:tgtEl>
                                        <p:attrNameLst>
                                          <p:attrName>ppt_x</p:attrName>
                                        </p:attrNameLst>
                                      </p:cBhvr>
                                      <p:tavLst>
                                        <p:tav tm="0">
                                          <p:val>
                                            <p:strVal val="#ppt_x-.1"/>
                                          </p:val>
                                        </p:tav>
                                        <p:tav tm="100000">
                                          <p:val>
                                            <p:strVal val="#ppt_x"/>
                                          </p:val>
                                        </p:tav>
                                      </p:tavLst>
                                    </p:anim>
                                    <p:anim calcmode="lin" valueType="num">
                                      <p:cBhvr>
                                        <p:cTn id="9" dur="500" fill="hold">
                                          <p:stCondLst>
                                            <p:cond delay="0"/>
                                          </p:stCondLst>
                                        </p:cTn>
                                        <p:tgtEl>
                                          <p:spTgt spid="7680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descr="Броненосец береговой обороны «Генерал-адмирал Апраксин»"/>
          <p:cNvPicPr>
            <a:picLocks noChangeAspect="1" noChangeArrowheads="1"/>
          </p:cNvPicPr>
          <p:nvPr/>
        </p:nvPicPr>
        <p:blipFill>
          <a:blip r:embed="rId2"/>
          <a:srcRect/>
          <a:stretch>
            <a:fillRect/>
          </a:stretch>
        </p:blipFill>
        <p:spPr bwMode="auto">
          <a:xfrm>
            <a:off x="1214438" y="3571875"/>
            <a:ext cx="3357562" cy="2954338"/>
          </a:xfrm>
          <a:prstGeom prst="rect">
            <a:avLst/>
          </a:prstGeom>
          <a:noFill/>
          <a:ln w="9525">
            <a:noFill/>
            <a:miter lim="800000"/>
            <a:headEnd/>
            <a:tailEnd/>
          </a:ln>
        </p:spPr>
      </p:pic>
      <p:pic>
        <p:nvPicPr>
          <p:cNvPr id="18435" name="Picture 2" descr="200px-General-admiralApraksin1900Hogland"/>
          <p:cNvPicPr>
            <a:picLocks noChangeAspect="1" noChangeArrowheads="1"/>
          </p:cNvPicPr>
          <p:nvPr/>
        </p:nvPicPr>
        <p:blipFill>
          <a:blip r:embed="rId3"/>
          <a:srcRect/>
          <a:stretch>
            <a:fillRect/>
          </a:stretch>
        </p:blipFill>
        <p:spPr bwMode="auto">
          <a:xfrm>
            <a:off x="5429250" y="3000375"/>
            <a:ext cx="3214688" cy="3643313"/>
          </a:xfrm>
          <a:prstGeom prst="rect">
            <a:avLst/>
          </a:prstGeom>
          <a:noFill/>
          <a:ln w="9525">
            <a:noFill/>
            <a:miter lim="800000"/>
            <a:headEnd/>
            <a:tailEnd/>
          </a:ln>
        </p:spPr>
      </p:pic>
      <p:sp>
        <p:nvSpPr>
          <p:cNvPr id="18436" name="TextBox 3"/>
          <p:cNvSpPr txBox="1">
            <a:spLocks noChangeArrowheads="1"/>
          </p:cNvSpPr>
          <p:nvPr/>
        </p:nvSpPr>
        <p:spPr bwMode="auto">
          <a:xfrm>
            <a:off x="571500" y="357188"/>
            <a:ext cx="7286625" cy="2862262"/>
          </a:xfrm>
          <a:prstGeom prst="rect">
            <a:avLst/>
          </a:prstGeom>
          <a:noFill/>
          <a:ln w="9525">
            <a:noFill/>
            <a:miter lim="800000"/>
            <a:headEnd/>
            <a:tailEnd/>
          </a:ln>
        </p:spPr>
        <p:txBody>
          <a:bodyPr>
            <a:spAutoFit/>
          </a:bodyPr>
          <a:lstStyle/>
          <a:p>
            <a:r>
              <a:rPr lang="ru-RU" b="1">
                <a:solidFill>
                  <a:srgbClr val="660066"/>
                </a:solidFill>
              </a:rPr>
              <a:t>На практике изобретение Попова было впервые применено осенью 1899 г, когда броненосец «Генерал-адмирал Апраксин» сел на камни у острова Гогланд.  Связи между кораблём и материком не было. Но выход всё-таки был найден. Руководить спасательными работами смогли с помощью аппаратуры Попова. На берегу установили мачты. На них подвесили антенны, установили аппаратуру, с помощью которой поддерживалась беспроводная связь с кораблём</a:t>
            </a:r>
          </a:p>
        </p:txBody>
      </p:sp>
    </p:spTree>
  </p:cSld>
  <p:clrMapOvr>
    <a:masterClrMapping/>
  </p:clrMapOvr>
  <p:transition>
    <p:strips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defRPr/>
            </a:pPr>
            <a:r>
              <a:rPr lang="ru-RU" sz="2000" b="1" dirty="0" smtClean="0">
                <a:solidFill>
                  <a:srgbClr val="660066"/>
                </a:solidFill>
              </a:rPr>
              <a:t>Современные радиоприёмники сильно отличаются от первых приёмников Попова. Но принцип их действия остался без изменений.</a:t>
            </a:r>
          </a:p>
        </p:txBody>
      </p:sp>
      <p:sp>
        <p:nvSpPr>
          <p:cNvPr id="71683" name="Rectangle 3"/>
          <p:cNvSpPr>
            <a:spLocks noGrp="1" noChangeArrowheads="1"/>
          </p:cNvSpPr>
          <p:nvPr>
            <p:ph idx="1"/>
          </p:nvPr>
        </p:nvSpPr>
        <p:spPr>
          <a:xfrm>
            <a:off x="2857500" y="1785938"/>
            <a:ext cx="3500438" cy="4344987"/>
          </a:xfrm>
        </p:spPr>
        <p:txBody>
          <a:bodyPr/>
          <a:lstStyle/>
          <a:p>
            <a:pPr eaLnBrk="1" hangingPunct="1">
              <a:lnSpc>
                <a:spcPct val="90000"/>
              </a:lnSpc>
              <a:buFontTx/>
              <a:buChar char="-"/>
              <a:defRPr/>
            </a:pPr>
            <a:r>
              <a:rPr lang="ru-RU" sz="2400" dirty="0" smtClean="0">
                <a:solidFill>
                  <a:srgbClr val="660066"/>
                </a:solidFill>
                <a:latin typeface="Arial" charset="0"/>
              </a:rPr>
              <a:t>радиотелефонная связь</a:t>
            </a:r>
          </a:p>
          <a:p>
            <a:pPr eaLnBrk="1" hangingPunct="1">
              <a:lnSpc>
                <a:spcPct val="90000"/>
              </a:lnSpc>
              <a:buFontTx/>
              <a:buChar char="-"/>
              <a:defRPr/>
            </a:pPr>
            <a:r>
              <a:rPr lang="ru-RU" sz="2400" dirty="0" smtClean="0">
                <a:solidFill>
                  <a:srgbClr val="660066"/>
                </a:solidFill>
                <a:latin typeface="Arial" charset="0"/>
              </a:rPr>
              <a:t>телевидение</a:t>
            </a:r>
          </a:p>
          <a:p>
            <a:pPr eaLnBrk="1" hangingPunct="1">
              <a:lnSpc>
                <a:spcPct val="90000"/>
              </a:lnSpc>
              <a:buFontTx/>
              <a:buChar char="-"/>
              <a:defRPr/>
            </a:pPr>
            <a:r>
              <a:rPr lang="ru-RU" sz="2400" dirty="0" smtClean="0">
                <a:solidFill>
                  <a:srgbClr val="660066"/>
                </a:solidFill>
                <a:latin typeface="Arial" charset="0"/>
              </a:rPr>
              <a:t>фототелеграф</a:t>
            </a:r>
          </a:p>
          <a:p>
            <a:pPr eaLnBrk="1" hangingPunct="1">
              <a:lnSpc>
                <a:spcPct val="90000"/>
              </a:lnSpc>
              <a:buFontTx/>
              <a:buChar char="-"/>
              <a:defRPr/>
            </a:pPr>
            <a:r>
              <a:rPr lang="ru-RU" sz="2400" dirty="0" smtClean="0">
                <a:solidFill>
                  <a:srgbClr val="660066"/>
                </a:solidFill>
                <a:latin typeface="Arial" charset="0"/>
              </a:rPr>
              <a:t>электронная почта</a:t>
            </a:r>
          </a:p>
          <a:p>
            <a:pPr eaLnBrk="1" hangingPunct="1">
              <a:lnSpc>
                <a:spcPct val="90000"/>
              </a:lnSpc>
              <a:buFontTx/>
              <a:buChar char="-"/>
              <a:defRPr/>
            </a:pPr>
            <a:r>
              <a:rPr lang="ru-RU" sz="2400" dirty="0" smtClean="0">
                <a:solidFill>
                  <a:srgbClr val="660066"/>
                </a:solidFill>
                <a:latin typeface="Arial" charset="0"/>
              </a:rPr>
              <a:t>факс</a:t>
            </a:r>
          </a:p>
          <a:p>
            <a:pPr eaLnBrk="1" hangingPunct="1">
              <a:lnSpc>
                <a:spcPct val="90000"/>
              </a:lnSpc>
              <a:buFontTx/>
              <a:buChar char="-"/>
              <a:defRPr/>
            </a:pPr>
            <a:r>
              <a:rPr lang="ru-RU" sz="2400" dirty="0" smtClean="0">
                <a:solidFill>
                  <a:srgbClr val="660066"/>
                </a:solidFill>
                <a:latin typeface="Arial" charset="0"/>
              </a:rPr>
              <a:t>пейджер</a:t>
            </a:r>
          </a:p>
          <a:p>
            <a:pPr eaLnBrk="1" hangingPunct="1">
              <a:lnSpc>
                <a:spcPct val="90000"/>
              </a:lnSpc>
              <a:buFontTx/>
              <a:buChar char="-"/>
              <a:defRPr/>
            </a:pPr>
            <a:r>
              <a:rPr lang="ru-RU" sz="2400" dirty="0" smtClean="0">
                <a:solidFill>
                  <a:srgbClr val="660066"/>
                </a:solidFill>
                <a:latin typeface="Arial" charset="0"/>
              </a:rPr>
              <a:t>интернет</a:t>
            </a:r>
          </a:p>
          <a:p>
            <a:pPr eaLnBrk="1" hangingPunct="1">
              <a:lnSpc>
                <a:spcPct val="90000"/>
              </a:lnSpc>
              <a:buFontTx/>
              <a:buChar char="-"/>
              <a:defRPr/>
            </a:pPr>
            <a:r>
              <a:rPr lang="ru-RU" sz="2400" dirty="0" smtClean="0">
                <a:solidFill>
                  <a:srgbClr val="660066"/>
                </a:solidFill>
                <a:latin typeface="Arial" charset="0"/>
              </a:rPr>
              <a:t>сотовая связь</a:t>
            </a:r>
          </a:p>
          <a:p>
            <a:pPr eaLnBrk="1" hangingPunct="1">
              <a:lnSpc>
                <a:spcPct val="90000"/>
              </a:lnSpc>
              <a:buFontTx/>
              <a:buChar char="-"/>
              <a:defRPr/>
            </a:pPr>
            <a:endParaRPr lang="ru-RU" dirty="0" smtClean="0">
              <a:latin typeface="Arial" charset="0"/>
            </a:endParaRPr>
          </a:p>
        </p:txBody>
      </p:sp>
      <p:pic>
        <p:nvPicPr>
          <p:cNvPr id="19460" name="Picture 3" descr="67"/>
          <p:cNvPicPr>
            <a:picLocks noChangeAspect="1" noChangeArrowheads="1"/>
          </p:cNvPicPr>
          <p:nvPr/>
        </p:nvPicPr>
        <p:blipFill>
          <a:blip r:embed="rId2"/>
          <a:srcRect/>
          <a:stretch>
            <a:fillRect/>
          </a:stretch>
        </p:blipFill>
        <p:spPr bwMode="auto">
          <a:xfrm>
            <a:off x="6357938" y="1428750"/>
            <a:ext cx="2427287" cy="1785938"/>
          </a:xfrm>
          <a:prstGeom prst="rect">
            <a:avLst/>
          </a:prstGeom>
          <a:noFill/>
          <a:ln w="9525">
            <a:noFill/>
            <a:miter lim="800000"/>
            <a:headEnd/>
            <a:tailEnd/>
          </a:ln>
        </p:spPr>
      </p:pic>
      <p:pic>
        <p:nvPicPr>
          <p:cNvPr id="19461" name="Picture 7" descr="Рисунок1"/>
          <p:cNvPicPr>
            <a:picLocks noChangeAspect="1" noChangeArrowheads="1"/>
          </p:cNvPicPr>
          <p:nvPr/>
        </p:nvPicPr>
        <p:blipFill>
          <a:blip r:embed="rId3"/>
          <a:srcRect/>
          <a:stretch>
            <a:fillRect/>
          </a:stretch>
        </p:blipFill>
        <p:spPr bwMode="auto">
          <a:xfrm>
            <a:off x="500063" y="4643438"/>
            <a:ext cx="1944687" cy="1785937"/>
          </a:xfrm>
          <a:prstGeom prst="rect">
            <a:avLst/>
          </a:prstGeom>
          <a:noFill/>
          <a:ln w="9525">
            <a:noFill/>
            <a:miter lim="800000"/>
            <a:headEnd/>
            <a:tailEnd/>
          </a:ln>
        </p:spPr>
      </p:pic>
      <p:pic>
        <p:nvPicPr>
          <p:cNvPr id="19462" name="Picture 7" descr="http://img12.nnm.me/a/c/3/3/7/499b273e7947644db249b6cb022.jpg"/>
          <p:cNvPicPr>
            <a:picLocks noChangeAspect="1" noChangeArrowheads="1"/>
          </p:cNvPicPr>
          <p:nvPr/>
        </p:nvPicPr>
        <p:blipFill>
          <a:blip r:embed="rId4"/>
          <a:srcRect/>
          <a:stretch>
            <a:fillRect/>
          </a:stretch>
        </p:blipFill>
        <p:spPr bwMode="auto">
          <a:xfrm>
            <a:off x="5643563" y="4429125"/>
            <a:ext cx="3190875" cy="2132013"/>
          </a:xfrm>
          <a:prstGeom prst="rect">
            <a:avLst/>
          </a:prstGeom>
          <a:noFill/>
          <a:ln w="9525">
            <a:noFill/>
            <a:miter lim="800000"/>
            <a:headEnd/>
            <a:tailEnd/>
          </a:ln>
        </p:spPr>
      </p:pic>
      <p:pic>
        <p:nvPicPr>
          <p:cNvPr id="19463" name="Picture 9" descr="http://img-fotki.yandex.ru/get/5813/2827299.21/0_8484f_1b367d14_L.jpg"/>
          <p:cNvPicPr>
            <a:picLocks noChangeAspect="1" noChangeArrowheads="1"/>
          </p:cNvPicPr>
          <p:nvPr/>
        </p:nvPicPr>
        <p:blipFill>
          <a:blip r:embed="rId5"/>
          <a:srcRect/>
          <a:stretch>
            <a:fillRect/>
          </a:stretch>
        </p:blipFill>
        <p:spPr bwMode="auto">
          <a:xfrm>
            <a:off x="428625" y="1571625"/>
            <a:ext cx="2571750" cy="1928813"/>
          </a:xfrm>
          <a:prstGeom prst="rect">
            <a:avLst/>
          </a:prstGeom>
          <a:noFill/>
          <a:ln w="9525">
            <a:noFill/>
            <a:miter lim="800000"/>
            <a:headEnd/>
            <a:tailEnd/>
          </a:ln>
        </p:spPr>
      </p:pic>
    </p:spTree>
  </p:cSld>
  <p:clrMapOvr>
    <a:masterClrMapping/>
  </p:clrMapOvr>
  <p:transition>
    <p:strips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p:cNvPicPr>
            <a:picLocks noChangeAspect="1" noChangeArrowheads="1"/>
          </p:cNvPicPr>
          <p:nvPr/>
        </p:nvPicPr>
        <p:blipFill>
          <a:blip r:embed="rId2"/>
          <a:srcRect/>
          <a:stretch>
            <a:fillRect/>
          </a:stretch>
        </p:blipFill>
        <p:spPr bwMode="auto">
          <a:xfrm>
            <a:off x="285750" y="1071563"/>
            <a:ext cx="5314950" cy="3667125"/>
          </a:xfrm>
          <a:prstGeom prst="rect">
            <a:avLst/>
          </a:prstGeom>
          <a:noFill/>
          <a:ln w="9525">
            <a:noFill/>
            <a:miter lim="800000"/>
            <a:headEnd/>
            <a:tailEnd/>
          </a:ln>
        </p:spPr>
      </p:pic>
      <p:sp>
        <p:nvSpPr>
          <p:cNvPr id="20483" name="TextBox 4"/>
          <p:cNvSpPr txBox="1">
            <a:spLocks noChangeArrowheads="1"/>
          </p:cNvSpPr>
          <p:nvPr/>
        </p:nvSpPr>
        <p:spPr bwMode="auto">
          <a:xfrm>
            <a:off x="357188" y="4929188"/>
            <a:ext cx="5357812" cy="1477962"/>
          </a:xfrm>
          <a:prstGeom prst="rect">
            <a:avLst/>
          </a:prstGeom>
          <a:noFill/>
          <a:ln w="9525">
            <a:noFill/>
            <a:miter lim="800000"/>
            <a:headEnd/>
            <a:tailEnd/>
          </a:ln>
        </p:spPr>
        <p:txBody>
          <a:bodyPr>
            <a:spAutoFit/>
          </a:bodyPr>
          <a:lstStyle/>
          <a:p>
            <a:r>
              <a:rPr lang="ru-RU" b="1" i="1" dirty="0">
                <a:solidFill>
                  <a:srgbClr val="000000"/>
                </a:solidFill>
              </a:rPr>
              <a:t>Жена, дети и родственники на могиле А.С. Попова </a:t>
            </a:r>
          </a:p>
          <a:p>
            <a:r>
              <a:rPr lang="ru-RU" b="1" i="1" dirty="0">
                <a:solidFill>
                  <a:srgbClr val="000000"/>
                </a:solidFill>
              </a:rPr>
              <a:t>на Литераторских мостках Волкова кладбища. </a:t>
            </a:r>
          </a:p>
          <a:p>
            <a:r>
              <a:rPr lang="ru-RU" b="1" i="1" dirty="0">
                <a:solidFill>
                  <a:srgbClr val="000000"/>
                </a:solidFill>
              </a:rPr>
              <a:t>Весна 1906 г.</a:t>
            </a:r>
          </a:p>
        </p:txBody>
      </p:sp>
      <p:sp>
        <p:nvSpPr>
          <p:cNvPr id="20484" name="TextBox 3"/>
          <p:cNvSpPr txBox="1">
            <a:spLocks noChangeArrowheads="1"/>
          </p:cNvSpPr>
          <p:nvPr/>
        </p:nvSpPr>
        <p:spPr bwMode="auto">
          <a:xfrm>
            <a:off x="5857875" y="1214438"/>
            <a:ext cx="2928938" cy="4246562"/>
          </a:xfrm>
          <a:prstGeom prst="rect">
            <a:avLst/>
          </a:prstGeom>
          <a:noFill/>
          <a:ln w="9525">
            <a:noFill/>
            <a:miter lim="800000"/>
            <a:headEnd/>
            <a:tailEnd/>
          </a:ln>
        </p:spPr>
        <p:txBody>
          <a:bodyPr>
            <a:spAutoFit/>
          </a:bodyPr>
          <a:lstStyle/>
          <a:p>
            <a:r>
              <a:rPr lang="ru-RU" b="1" dirty="0">
                <a:solidFill>
                  <a:srgbClr val="660066"/>
                </a:solidFill>
              </a:rPr>
              <a:t>Попов скоропостижно скончался 31 декабря 1905 (13 января 1906). Похоронен на </a:t>
            </a:r>
            <a:r>
              <a:rPr lang="ru-RU" b="1" dirty="0" err="1">
                <a:solidFill>
                  <a:srgbClr val="660066"/>
                </a:solidFill>
              </a:rPr>
              <a:t>Волковском</a:t>
            </a:r>
            <a:r>
              <a:rPr lang="ru-RU" b="1" dirty="0">
                <a:solidFill>
                  <a:srgbClr val="660066"/>
                </a:solidFill>
              </a:rPr>
              <a:t> кладбище в Санкт- Петербурге. Его именем названы малая планета, объект лунного ландшафта обратной стороны </a:t>
            </a:r>
            <a:r>
              <a:rPr lang="ru-RU" b="1" dirty="0" smtClean="0">
                <a:solidFill>
                  <a:srgbClr val="660066"/>
                </a:solidFill>
              </a:rPr>
              <a:t>Луны.</a:t>
            </a:r>
            <a:endParaRPr lang="ru-RU" dirty="0"/>
          </a:p>
        </p:txBody>
      </p:sp>
      <p:sp>
        <p:nvSpPr>
          <p:cNvPr id="20485" name="TextBox 4"/>
          <p:cNvSpPr txBox="1">
            <a:spLocks noChangeArrowheads="1"/>
          </p:cNvSpPr>
          <p:nvPr/>
        </p:nvSpPr>
        <p:spPr bwMode="auto">
          <a:xfrm>
            <a:off x="2071688" y="214313"/>
            <a:ext cx="3643312" cy="461962"/>
          </a:xfrm>
          <a:prstGeom prst="rect">
            <a:avLst/>
          </a:prstGeom>
          <a:noFill/>
          <a:ln w="9525">
            <a:noFill/>
            <a:miter lim="800000"/>
            <a:headEnd/>
            <a:tailEnd/>
          </a:ln>
        </p:spPr>
        <p:txBody>
          <a:bodyPr>
            <a:spAutoFit/>
          </a:bodyPr>
          <a:lstStyle/>
          <a:p>
            <a:pPr algn="ctr"/>
            <a:r>
              <a:rPr lang="ru-RU" sz="2400" b="1">
                <a:solidFill>
                  <a:srgbClr val="660066"/>
                </a:solidFill>
              </a:rPr>
              <a:t>Память</a:t>
            </a:r>
          </a:p>
        </p:txBody>
      </p:sp>
    </p:spTree>
  </p:cSld>
  <p:clrMapOvr>
    <a:masterClrMapping/>
  </p:clrMapOvr>
  <p:transition>
    <p:strips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3"/>
          <p:cNvSpPr txBox="1">
            <a:spLocks noChangeArrowheads="1"/>
          </p:cNvSpPr>
          <p:nvPr/>
        </p:nvSpPr>
        <p:spPr bwMode="auto">
          <a:xfrm>
            <a:off x="357188" y="3143250"/>
            <a:ext cx="8501062" cy="646113"/>
          </a:xfrm>
          <a:prstGeom prst="rect">
            <a:avLst/>
          </a:prstGeom>
          <a:noFill/>
          <a:ln w="9525">
            <a:noFill/>
            <a:miter lim="800000"/>
            <a:headEnd/>
            <a:tailEnd/>
          </a:ln>
        </p:spPr>
        <p:txBody>
          <a:bodyPr>
            <a:spAutoFit/>
          </a:bodyPr>
          <a:lstStyle/>
          <a:p>
            <a:endParaRPr lang="ru-RU">
              <a:solidFill>
                <a:srgbClr val="660066"/>
              </a:solidFill>
            </a:endParaRPr>
          </a:p>
          <a:p>
            <a:endParaRPr lang="ru-RU"/>
          </a:p>
        </p:txBody>
      </p:sp>
      <p:pic>
        <p:nvPicPr>
          <p:cNvPr id="21507" name="Picture 3" descr="no16_111"/>
          <p:cNvPicPr>
            <a:picLocks noChangeAspect="1" noChangeArrowheads="1"/>
          </p:cNvPicPr>
          <p:nvPr/>
        </p:nvPicPr>
        <p:blipFill>
          <a:blip r:embed="rId2"/>
          <a:srcRect/>
          <a:stretch>
            <a:fillRect/>
          </a:stretch>
        </p:blipFill>
        <p:spPr bwMode="auto">
          <a:xfrm>
            <a:off x="857250" y="3857625"/>
            <a:ext cx="3149600" cy="2500313"/>
          </a:xfrm>
          <a:prstGeom prst="rect">
            <a:avLst/>
          </a:prstGeom>
          <a:noFill/>
          <a:ln w="9525">
            <a:noFill/>
            <a:miter lim="800000"/>
            <a:headEnd/>
            <a:tailEnd/>
          </a:ln>
        </p:spPr>
      </p:pic>
      <p:sp>
        <p:nvSpPr>
          <p:cNvPr id="21508" name="TextBox 4"/>
          <p:cNvSpPr txBox="1">
            <a:spLocks noChangeArrowheads="1"/>
          </p:cNvSpPr>
          <p:nvPr/>
        </p:nvSpPr>
        <p:spPr bwMode="auto">
          <a:xfrm>
            <a:off x="571500" y="142875"/>
            <a:ext cx="6858000" cy="1477963"/>
          </a:xfrm>
          <a:prstGeom prst="rect">
            <a:avLst/>
          </a:prstGeom>
          <a:noFill/>
          <a:ln w="9525">
            <a:noFill/>
            <a:miter lim="800000"/>
            <a:headEnd/>
            <a:tailEnd/>
          </a:ln>
        </p:spPr>
        <p:txBody>
          <a:bodyPr>
            <a:spAutoFit/>
          </a:bodyPr>
          <a:lstStyle/>
          <a:p>
            <a:r>
              <a:rPr lang="ru-RU" b="1" dirty="0" smtClean="0">
                <a:solidFill>
                  <a:srgbClr val="660066"/>
                </a:solidFill>
              </a:rPr>
              <a:t> Именем А.С.Попова были </a:t>
            </a:r>
            <a:r>
              <a:rPr lang="ru-RU" b="1" dirty="0">
                <a:solidFill>
                  <a:srgbClr val="660066"/>
                </a:solidFill>
              </a:rPr>
              <a:t>названы небольшая планета, многочисленные музеи, институты, </a:t>
            </a:r>
            <a:r>
              <a:rPr lang="ru-RU" b="1" dirty="0" smtClean="0">
                <a:solidFill>
                  <a:srgbClr val="660066"/>
                </a:solidFill>
              </a:rPr>
              <a:t>школы, предприятия</a:t>
            </a:r>
            <a:r>
              <a:rPr lang="ru-RU" b="1" dirty="0">
                <a:solidFill>
                  <a:srgbClr val="660066"/>
                </a:solidFill>
              </a:rPr>
              <a:t>, теплоход. Учреждены премии, дипломы и медали. Воздвигнуты памятники во многих городах России.</a:t>
            </a:r>
          </a:p>
        </p:txBody>
      </p:sp>
      <p:pic>
        <p:nvPicPr>
          <p:cNvPr id="21509" name="Picture 5" descr="img2"/>
          <p:cNvPicPr>
            <a:picLocks noChangeAspect="1" noChangeArrowheads="1"/>
          </p:cNvPicPr>
          <p:nvPr/>
        </p:nvPicPr>
        <p:blipFill>
          <a:blip r:embed="rId3"/>
          <a:srcRect/>
          <a:stretch>
            <a:fillRect/>
          </a:stretch>
        </p:blipFill>
        <p:spPr bwMode="auto">
          <a:xfrm>
            <a:off x="5000628" y="1571612"/>
            <a:ext cx="3197225" cy="2395537"/>
          </a:xfrm>
          <a:prstGeom prst="rect">
            <a:avLst/>
          </a:prstGeom>
          <a:noFill/>
          <a:ln w="9525">
            <a:noFill/>
            <a:miter lim="800000"/>
            <a:headEnd/>
            <a:tailEnd/>
          </a:ln>
        </p:spPr>
      </p:pic>
      <p:pic>
        <p:nvPicPr>
          <p:cNvPr id="21511" name="Picture 7" descr="рис.22"/>
          <p:cNvPicPr>
            <a:picLocks noChangeAspect="1" noChangeArrowheads="1"/>
          </p:cNvPicPr>
          <p:nvPr/>
        </p:nvPicPr>
        <p:blipFill>
          <a:blip r:embed="rId4"/>
          <a:srcRect/>
          <a:stretch>
            <a:fillRect/>
          </a:stretch>
        </p:blipFill>
        <p:spPr bwMode="auto">
          <a:xfrm>
            <a:off x="1285875" y="1643063"/>
            <a:ext cx="1905000" cy="1892300"/>
          </a:xfrm>
          <a:prstGeom prst="rect">
            <a:avLst/>
          </a:prstGeom>
          <a:noFill/>
          <a:ln w="9525">
            <a:noFill/>
            <a:miter lim="800000"/>
            <a:headEnd/>
            <a:tailEnd/>
          </a:ln>
        </p:spPr>
      </p:pic>
      <p:pic>
        <p:nvPicPr>
          <p:cNvPr id="8" name="Picture 5" descr="pic_7"/>
          <p:cNvPicPr>
            <a:picLocks noChangeAspect="1" noChangeArrowheads="1"/>
          </p:cNvPicPr>
          <p:nvPr/>
        </p:nvPicPr>
        <p:blipFill>
          <a:blip r:embed="rId5"/>
          <a:srcRect/>
          <a:stretch>
            <a:fillRect/>
          </a:stretch>
        </p:blipFill>
        <p:spPr bwMode="auto">
          <a:xfrm>
            <a:off x="4786314" y="4357694"/>
            <a:ext cx="3810000" cy="2222500"/>
          </a:xfrm>
          <a:prstGeom prst="rect">
            <a:avLst/>
          </a:prstGeom>
          <a:noFill/>
          <a:ln w="9525">
            <a:noFill/>
            <a:miter lim="800000"/>
            <a:headEnd/>
            <a:tailEnd/>
          </a:ln>
        </p:spPr>
      </p:pic>
    </p:spTree>
  </p:cSld>
  <p:clrMapOvr>
    <a:masterClrMapping/>
  </p:clrMapOvr>
  <p:transition>
    <p:strips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5" name="Rectangle 3"/>
          <p:cNvSpPr>
            <a:spLocks noGrp="1" noChangeArrowheads="1"/>
          </p:cNvSpPr>
          <p:nvPr>
            <p:ph idx="4294967295"/>
          </p:nvPr>
        </p:nvSpPr>
        <p:spPr>
          <a:xfrm>
            <a:off x="0" y="1600200"/>
            <a:ext cx="8229600" cy="4530725"/>
          </a:xfrm>
        </p:spPr>
        <p:txBody>
          <a:bodyPr/>
          <a:lstStyle/>
          <a:p>
            <a:pPr eaLnBrk="1" hangingPunct="1">
              <a:buFont typeface="Wingdings" pitchFamily="2" charset="2"/>
              <a:buNone/>
              <a:defRPr/>
            </a:pPr>
            <a:r>
              <a:rPr lang="ru-RU" dirty="0" smtClean="0"/>
              <a:t>  </a:t>
            </a:r>
            <a:endParaRPr lang="ru-RU" dirty="0" smtClean="0">
              <a:effectLst/>
            </a:endParaRPr>
          </a:p>
        </p:txBody>
      </p:sp>
      <p:pic>
        <p:nvPicPr>
          <p:cNvPr id="22531" name="Picture 4"/>
          <p:cNvPicPr>
            <a:picLocks noChangeAspect="1" noChangeArrowheads="1"/>
          </p:cNvPicPr>
          <p:nvPr/>
        </p:nvPicPr>
        <p:blipFill>
          <a:blip r:embed="rId2"/>
          <a:srcRect/>
          <a:stretch>
            <a:fillRect/>
          </a:stretch>
        </p:blipFill>
        <p:spPr bwMode="auto">
          <a:xfrm>
            <a:off x="285720" y="928670"/>
            <a:ext cx="4048125" cy="2705100"/>
          </a:xfrm>
          <a:prstGeom prst="rect">
            <a:avLst/>
          </a:prstGeom>
          <a:noFill/>
          <a:ln w="9525">
            <a:noFill/>
            <a:miter lim="800000"/>
            <a:headEnd/>
            <a:tailEnd/>
          </a:ln>
        </p:spPr>
      </p:pic>
      <p:pic>
        <p:nvPicPr>
          <p:cNvPr id="6" name="Picture 4" descr="memorialnyjj-muzejj-a-s-popova-ehlektrotekhnichesk1352509450"/>
          <p:cNvPicPr>
            <a:picLocks noChangeAspect="1" noChangeArrowheads="1"/>
          </p:cNvPicPr>
          <p:nvPr/>
        </p:nvPicPr>
        <p:blipFill>
          <a:blip r:embed="rId3"/>
          <a:srcRect/>
          <a:stretch>
            <a:fillRect/>
          </a:stretch>
        </p:blipFill>
        <p:spPr bwMode="auto">
          <a:xfrm>
            <a:off x="4143372" y="3857628"/>
            <a:ext cx="4384536" cy="2786066"/>
          </a:xfrm>
          <a:prstGeom prst="rect">
            <a:avLst/>
          </a:prstGeom>
          <a:noFill/>
          <a:ln w="9525">
            <a:noFill/>
            <a:miter lim="800000"/>
            <a:headEnd/>
            <a:tailEnd/>
          </a:ln>
        </p:spPr>
      </p:pic>
      <p:sp>
        <p:nvSpPr>
          <p:cNvPr id="7" name="TextBox 6"/>
          <p:cNvSpPr txBox="1"/>
          <p:nvPr/>
        </p:nvSpPr>
        <p:spPr>
          <a:xfrm>
            <a:off x="1428728" y="428604"/>
            <a:ext cx="7072362" cy="461665"/>
          </a:xfrm>
          <a:prstGeom prst="rect">
            <a:avLst/>
          </a:prstGeom>
          <a:noFill/>
        </p:spPr>
        <p:txBody>
          <a:bodyPr wrap="square" rtlCol="0">
            <a:spAutoFit/>
          </a:bodyPr>
          <a:lstStyle/>
          <a:p>
            <a:pPr algn="ctr"/>
            <a:r>
              <a:rPr lang="ru-RU" sz="2400" b="1" dirty="0" smtClean="0">
                <a:solidFill>
                  <a:srgbClr val="660066"/>
                </a:solidFill>
              </a:rPr>
              <a:t>Музей связи </a:t>
            </a:r>
            <a:endParaRPr lang="ru-RU" sz="2400" b="1" dirty="0">
              <a:solidFill>
                <a:srgbClr val="660066"/>
              </a:solidFill>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74755">
                                            <p:txEl>
                                              <p:pRg st="0" end="0"/>
                                            </p:txEl>
                                          </p:spTgt>
                                        </p:tgtEl>
                                        <p:attrNameLst>
                                          <p:attrName>style.visibility</p:attrName>
                                        </p:attrNameLst>
                                      </p:cBhvr>
                                      <p:to>
                                        <p:strVal val="visible"/>
                                      </p:to>
                                    </p:set>
                                    <p:animEffect transition="in" filter="fade">
                                      <p:cBhvr>
                                        <p:cTn id="7" dur="500">
                                          <p:stCondLst>
                                            <p:cond delay="0"/>
                                          </p:stCondLst>
                                        </p:cTn>
                                        <p:tgtEl>
                                          <p:spTgt spid="74755">
                                            <p:txEl>
                                              <p:pRg st="0" end="0"/>
                                            </p:txEl>
                                          </p:spTgt>
                                        </p:tgtEl>
                                      </p:cBhvr>
                                    </p:animEffect>
                                    <p:anim calcmode="lin" valueType="num">
                                      <p:cBhvr>
                                        <p:cTn id="8" dur="500" fill="hold">
                                          <p:stCondLst>
                                            <p:cond delay="0"/>
                                          </p:stCondLst>
                                        </p:cTn>
                                        <p:tgtEl>
                                          <p:spTgt spid="74755">
                                            <p:txEl>
                                              <p:pRg st="0" end="0"/>
                                            </p:txEl>
                                          </p:spTgt>
                                        </p:tgtEl>
                                        <p:attrNameLst>
                                          <p:attrName>ppt_x</p:attrName>
                                        </p:attrNameLst>
                                      </p:cBhvr>
                                      <p:tavLst>
                                        <p:tav tm="0">
                                          <p:val>
                                            <p:strVal val="#ppt_x-.1"/>
                                          </p:val>
                                        </p:tav>
                                        <p:tav tm="100000">
                                          <p:val>
                                            <p:strVal val="#ppt_x"/>
                                          </p:val>
                                        </p:tav>
                                      </p:tavLst>
                                    </p:anim>
                                    <p:anim calcmode="lin" valueType="num">
                                      <p:cBhvr>
                                        <p:cTn id="9" dur="500" fill="hold">
                                          <p:stCondLst>
                                            <p:cond delay="0"/>
                                          </p:stCondLst>
                                        </p:cTn>
                                        <p:tgtEl>
                                          <p:spTgt spid="7475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7" name="Rectangle 3"/>
          <p:cNvSpPr>
            <a:spLocks noGrp="1" noChangeArrowheads="1"/>
          </p:cNvSpPr>
          <p:nvPr>
            <p:ph idx="4294967295"/>
          </p:nvPr>
        </p:nvSpPr>
        <p:spPr>
          <a:xfrm>
            <a:off x="925513" y="692150"/>
            <a:ext cx="8218487" cy="5078413"/>
          </a:xfrm>
        </p:spPr>
        <p:txBody>
          <a:bodyPr/>
          <a:lstStyle/>
          <a:p>
            <a:pPr eaLnBrk="1" hangingPunct="1">
              <a:lnSpc>
                <a:spcPct val="90000"/>
              </a:lnSpc>
              <a:buFont typeface="Wingdings" pitchFamily="2" charset="2"/>
              <a:buNone/>
              <a:defRPr/>
            </a:pPr>
            <a:r>
              <a:rPr lang="ru-RU" sz="2400" i="1" dirty="0" smtClean="0"/>
              <a:t>  </a:t>
            </a:r>
          </a:p>
        </p:txBody>
      </p:sp>
      <p:pic>
        <p:nvPicPr>
          <p:cNvPr id="4099" name="Picture 4"/>
          <p:cNvPicPr>
            <a:picLocks noChangeAspect="1" noChangeArrowheads="1"/>
          </p:cNvPicPr>
          <p:nvPr/>
        </p:nvPicPr>
        <p:blipFill>
          <a:blip r:embed="rId2"/>
          <a:srcRect/>
          <a:stretch>
            <a:fillRect/>
          </a:stretch>
        </p:blipFill>
        <p:spPr bwMode="auto">
          <a:xfrm>
            <a:off x="2571736" y="1428736"/>
            <a:ext cx="4071966" cy="5220469"/>
          </a:xfrm>
          <a:prstGeom prst="rect">
            <a:avLst/>
          </a:prstGeom>
          <a:noFill/>
          <a:ln w="9525">
            <a:noFill/>
            <a:miter lim="800000"/>
            <a:headEnd/>
            <a:tailEnd/>
          </a:ln>
        </p:spPr>
      </p:pic>
      <p:sp>
        <p:nvSpPr>
          <p:cNvPr id="4100" name="TextBox 4"/>
          <p:cNvSpPr txBox="1">
            <a:spLocks noChangeArrowheads="1"/>
          </p:cNvSpPr>
          <p:nvPr/>
        </p:nvSpPr>
        <p:spPr bwMode="auto">
          <a:xfrm>
            <a:off x="857250" y="428625"/>
            <a:ext cx="7072313" cy="1016000"/>
          </a:xfrm>
          <a:prstGeom prst="rect">
            <a:avLst/>
          </a:prstGeom>
          <a:noFill/>
          <a:ln w="9525">
            <a:noFill/>
            <a:miter lim="800000"/>
            <a:headEnd/>
            <a:tailEnd/>
          </a:ln>
        </p:spPr>
        <p:txBody>
          <a:bodyPr>
            <a:spAutoFit/>
          </a:bodyPr>
          <a:lstStyle/>
          <a:p>
            <a:pPr algn="ctr"/>
            <a:r>
              <a:rPr lang="ru-RU" sz="2000" b="1">
                <a:solidFill>
                  <a:srgbClr val="660066"/>
                </a:solidFill>
              </a:rPr>
              <a:t>Александр Степанович Попов (1859 - 1906) – физик, электротехник, изобретатель, известный как русский создатель радио.</a:t>
            </a:r>
          </a:p>
        </p:txBody>
      </p:sp>
      <p:sp>
        <p:nvSpPr>
          <p:cNvPr id="4101" name="TextBox 5"/>
          <p:cNvSpPr txBox="1">
            <a:spLocks noChangeArrowheads="1"/>
          </p:cNvSpPr>
          <p:nvPr/>
        </p:nvSpPr>
        <p:spPr bwMode="auto">
          <a:xfrm>
            <a:off x="428625" y="1857375"/>
            <a:ext cx="3929063" cy="646331"/>
          </a:xfrm>
          <a:prstGeom prst="rect">
            <a:avLst/>
          </a:prstGeom>
          <a:noFill/>
          <a:ln w="9525">
            <a:noFill/>
            <a:miter lim="800000"/>
            <a:headEnd/>
            <a:tailEnd/>
          </a:ln>
        </p:spPr>
        <p:txBody>
          <a:bodyPr>
            <a:spAutoFit/>
          </a:bodyPr>
          <a:lstStyle/>
          <a:p>
            <a:endParaRPr lang="ru-RU" dirty="0">
              <a:solidFill>
                <a:srgbClr val="000000"/>
              </a:solidFill>
            </a:endParaRPr>
          </a:p>
          <a:p>
            <a:endParaRPr lang="ru-RU" dirty="0"/>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62467">
                                            <p:txEl>
                                              <p:pRg st="0" end="0"/>
                                            </p:txEl>
                                          </p:spTgt>
                                        </p:tgtEl>
                                        <p:attrNameLst>
                                          <p:attrName>style.visibility</p:attrName>
                                        </p:attrNameLst>
                                      </p:cBhvr>
                                      <p:to>
                                        <p:strVal val="visible"/>
                                      </p:to>
                                    </p:set>
                                    <p:animEffect transition="in" filter="fade">
                                      <p:cBhvr>
                                        <p:cTn id="7" dur="500">
                                          <p:stCondLst>
                                            <p:cond delay="0"/>
                                          </p:stCondLst>
                                        </p:cTn>
                                        <p:tgtEl>
                                          <p:spTgt spid="62467">
                                            <p:txEl>
                                              <p:pRg st="0" end="0"/>
                                            </p:txEl>
                                          </p:spTgt>
                                        </p:tgtEl>
                                      </p:cBhvr>
                                    </p:animEffect>
                                    <p:anim calcmode="lin" valueType="num">
                                      <p:cBhvr>
                                        <p:cTn id="8" dur="500" fill="hold">
                                          <p:stCondLst>
                                            <p:cond delay="0"/>
                                          </p:stCondLst>
                                        </p:cTn>
                                        <p:tgtEl>
                                          <p:spTgt spid="62467">
                                            <p:txEl>
                                              <p:pRg st="0" end="0"/>
                                            </p:txEl>
                                          </p:spTgt>
                                        </p:tgtEl>
                                        <p:attrNameLst>
                                          <p:attrName>ppt_x</p:attrName>
                                        </p:attrNameLst>
                                      </p:cBhvr>
                                      <p:tavLst>
                                        <p:tav tm="0">
                                          <p:val>
                                            <p:strVal val="#ppt_x-.1"/>
                                          </p:val>
                                        </p:tav>
                                        <p:tav tm="100000">
                                          <p:val>
                                            <p:strVal val="#ppt_x"/>
                                          </p:val>
                                        </p:tav>
                                      </p:tavLst>
                                    </p:anim>
                                    <p:anim calcmode="lin" valueType="num">
                                      <p:cBhvr>
                                        <p:cTn id="9" dur="500" fill="hold">
                                          <p:stCondLst>
                                            <p:cond delay="0"/>
                                          </p:stCondLst>
                                        </p:cTn>
                                        <p:tgtEl>
                                          <p:spTgt spid="6246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pk7_02"/>
          <p:cNvPicPr>
            <a:picLocks noChangeAspect="1" noChangeArrowheads="1"/>
          </p:cNvPicPr>
          <p:nvPr/>
        </p:nvPicPr>
        <p:blipFill>
          <a:blip r:embed="rId2"/>
          <a:srcRect/>
          <a:stretch>
            <a:fillRect/>
          </a:stretch>
        </p:blipFill>
        <p:spPr bwMode="auto">
          <a:xfrm>
            <a:off x="6840068" y="285728"/>
            <a:ext cx="1946757" cy="2714644"/>
          </a:xfrm>
          <a:prstGeom prst="rect">
            <a:avLst/>
          </a:prstGeom>
          <a:noFill/>
          <a:ln w="9525">
            <a:noFill/>
            <a:miter lim="800000"/>
            <a:headEnd/>
            <a:tailEnd/>
          </a:ln>
        </p:spPr>
      </p:pic>
      <p:pic>
        <p:nvPicPr>
          <p:cNvPr id="25603" name="Picture 4" descr="ANd9GcRVM8N8AAooeKQbrFF1x86SFw8-9oHxhzZ7oYSiyeTm0oHvVknlcg"/>
          <p:cNvPicPr>
            <a:picLocks noChangeAspect="1" noChangeArrowheads="1"/>
          </p:cNvPicPr>
          <p:nvPr/>
        </p:nvPicPr>
        <p:blipFill>
          <a:blip r:embed="rId3"/>
          <a:srcRect/>
          <a:stretch>
            <a:fillRect/>
          </a:stretch>
        </p:blipFill>
        <p:spPr bwMode="auto">
          <a:xfrm>
            <a:off x="4500562" y="4214818"/>
            <a:ext cx="2463800" cy="1854200"/>
          </a:xfrm>
          <a:prstGeom prst="rect">
            <a:avLst/>
          </a:prstGeom>
          <a:noFill/>
          <a:ln w="9525">
            <a:noFill/>
            <a:miter lim="800000"/>
            <a:headEnd/>
            <a:tailEnd/>
          </a:ln>
        </p:spPr>
      </p:pic>
      <p:pic>
        <p:nvPicPr>
          <p:cNvPr id="25604" name="Picture 5" descr="index"/>
          <p:cNvPicPr>
            <a:picLocks noChangeAspect="1" noChangeArrowheads="1"/>
          </p:cNvPicPr>
          <p:nvPr/>
        </p:nvPicPr>
        <p:blipFill>
          <a:blip r:embed="rId4"/>
          <a:srcRect/>
          <a:stretch>
            <a:fillRect/>
          </a:stretch>
        </p:blipFill>
        <p:spPr bwMode="auto">
          <a:xfrm>
            <a:off x="285720" y="285728"/>
            <a:ext cx="2089097" cy="2782883"/>
          </a:xfrm>
          <a:prstGeom prst="rect">
            <a:avLst/>
          </a:prstGeom>
          <a:noFill/>
          <a:ln w="9525">
            <a:noFill/>
            <a:miter lim="800000"/>
            <a:headEnd/>
            <a:tailEnd/>
          </a:ln>
        </p:spPr>
      </p:pic>
      <p:pic>
        <p:nvPicPr>
          <p:cNvPr id="25605" name="Picture 6" descr="Памятник А.С. Попову в Санкт-Петербурге"/>
          <p:cNvPicPr>
            <a:picLocks noChangeAspect="1" noChangeArrowheads="1"/>
          </p:cNvPicPr>
          <p:nvPr/>
        </p:nvPicPr>
        <p:blipFill>
          <a:blip r:embed="rId5"/>
          <a:srcRect/>
          <a:stretch>
            <a:fillRect/>
          </a:stretch>
        </p:blipFill>
        <p:spPr bwMode="auto">
          <a:xfrm>
            <a:off x="160974" y="3357562"/>
            <a:ext cx="1985326" cy="2643186"/>
          </a:xfrm>
          <a:prstGeom prst="rect">
            <a:avLst/>
          </a:prstGeom>
          <a:noFill/>
          <a:ln w="9525">
            <a:noFill/>
            <a:miter lim="800000"/>
            <a:headEnd/>
            <a:tailEnd/>
          </a:ln>
        </p:spPr>
      </p:pic>
      <p:pic>
        <p:nvPicPr>
          <p:cNvPr id="25606" name="Picture 7"/>
          <p:cNvPicPr>
            <a:picLocks noChangeAspect="1" noChangeArrowheads="1"/>
          </p:cNvPicPr>
          <p:nvPr/>
        </p:nvPicPr>
        <p:blipFill>
          <a:blip r:embed="rId6"/>
          <a:srcRect/>
          <a:stretch>
            <a:fillRect/>
          </a:stretch>
        </p:blipFill>
        <p:spPr bwMode="auto">
          <a:xfrm>
            <a:off x="7143768" y="3214686"/>
            <a:ext cx="1803400" cy="2500313"/>
          </a:xfrm>
          <a:prstGeom prst="rect">
            <a:avLst/>
          </a:prstGeom>
          <a:noFill/>
          <a:ln w="9525">
            <a:noFill/>
            <a:miter lim="800000"/>
            <a:headEnd/>
            <a:tailEnd/>
          </a:ln>
        </p:spPr>
      </p:pic>
      <p:pic>
        <p:nvPicPr>
          <p:cNvPr id="7" name="Picture 6" descr="18375_900"/>
          <p:cNvPicPr>
            <a:picLocks noChangeAspect="1" noChangeArrowheads="1"/>
          </p:cNvPicPr>
          <p:nvPr/>
        </p:nvPicPr>
        <p:blipFill>
          <a:blip r:embed="rId7"/>
          <a:srcRect/>
          <a:stretch>
            <a:fillRect/>
          </a:stretch>
        </p:blipFill>
        <p:spPr bwMode="auto">
          <a:xfrm>
            <a:off x="3214678" y="214290"/>
            <a:ext cx="2720975" cy="3643313"/>
          </a:xfrm>
          <a:prstGeom prst="rect">
            <a:avLst/>
          </a:prstGeom>
          <a:noFill/>
          <a:ln w="9525">
            <a:noFill/>
            <a:miter lim="800000"/>
            <a:headEnd/>
            <a:tailEnd/>
          </a:ln>
        </p:spPr>
      </p:pic>
      <p:pic>
        <p:nvPicPr>
          <p:cNvPr id="8" name="Picture 4"/>
          <p:cNvPicPr>
            <a:picLocks noChangeAspect="1" noChangeArrowheads="1"/>
          </p:cNvPicPr>
          <p:nvPr/>
        </p:nvPicPr>
        <p:blipFill>
          <a:blip r:embed="rId8"/>
          <a:srcRect/>
          <a:stretch>
            <a:fillRect/>
          </a:stretch>
        </p:blipFill>
        <p:spPr bwMode="auto">
          <a:xfrm>
            <a:off x="2500298" y="4357694"/>
            <a:ext cx="1638300" cy="2146300"/>
          </a:xfrm>
          <a:prstGeom prst="rect">
            <a:avLst/>
          </a:prstGeom>
          <a:noFill/>
          <a:ln w="9525">
            <a:noFill/>
            <a:miter lim="800000"/>
            <a:headEnd/>
            <a:tailEnd/>
          </a:ln>
        </p:spPr>
      </p:pic>
    </p:spTree>
  </p:cSld>
  <p:clrMapOvr>
    <a:masterClrMapping/>
  </p:clrMapOvr>
  <p:transition>
    <p:strips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6"/>
          <p:cNvSpPr txBox="1">
            <a:spLocks noChangeArrowheads="1"/>
          </p:cNvSpPr>
          <p:nvPr/>
        </p:nvSpPr>
        <p:spPr bwMode="auto">
          <a:xfrm>
            <a:off x="1214438" y="500063"/>
            <a:ext cx="6643687" cy="646112"/>
          </a:xfrm>
          <a:prstGeom prst="rect">
            <a:avLst/>
          </a:prstGeom>
          <a:noFill/>
          <a:ln w="9525">
            <a:noFill/>
            <a:miter lim="800000"/>
            <a:headEnd/>
            <a:tailEnd/>
          </a:ln>
        </p:spPr>
        <p:txBody>
          <a:bodyPr>
            <a:spAutoFit/>
          </a:bodyPr>
          <a:lstStyle/>
          <a:p>
            <a:pPr algn="ctr"/>
            <a:r>
              <a:rPr lang="ru-RU" b="1">
                <a:solidFill>
                  <a:srgbClr val="660066"/>
                </a:solidFill>
              </a:rPr>
              <a:t>ИСТОЧНИКИ</a:t>
            </a:r>
          </a:p>
          <a:p>
            <a:endParaRPr lang="ru-RU"/>
          </a:p>
        </p:txBody>
      </p:sp>
      <p:sp>
        <p:nvSpPr>
          <p:cNvPr id="26627" name="TextBox 7"/>
          <p:cNvSpPr txBox="1">
            <a:spLocks noChangeArrowheads="1"/>
          </p:cNvSpPr>
          <p:nvPr/>
        </p:nvSpPr>
        <p:spPr bwMode="auto">
          <a:xfrm>
            <a:off x="857224" y="1500174"/>
            <a:ext cx="7715304" cy="2062103"/>
          </a:xfrm>
          <a:prstGeom prst="rect">
            <a:avLst/>
          </a:prstGeom>
          <a:solidFill>
            <a:srgbClr val="663300"/>
          </a:solidFill>
          <a:ln w="9525">
            <a:noFill/>
            <a:miter lim="800000"/>
            <a:headEnd/>
            <a:tailEnd/>
          </a:ln>
        </p:spPr>
        <p:txBody>
          <a:bodyPr wrap="square">
            <a:spAutoFit/>
          </a:bodyPr>
          <a:lstStyle/>
          <a:p>
            <a:r>
              <a:rPr lang="ru-RU" sz="1600" b="1" u="sng" dirty="0">
                <a:solidFill>
                  <a:schemeClr val="bg1"/>
                </a:solidFill>
                <a:hlinkClick r:id="rId2"/>
              </a:rPr>
              <a:t>http://www.enter3006.narod.ru/aleksandr_stepanovich_popov/</a:t>
            </a:r>
            <a:endParaRPr lang="ru-RU" sz="1600" b="1" dirty="0">
              <a:solidFill>
                <a:schemeClr val="bg1"/>
              </a:solidFill>
            </a:endParaRPr>
          </a:p>
          <a:p>
            <a:endParaRPr lang="ru-RU" sz="1600" b="1" u="sng" dirty="0" smtClean="0">
              <a:solidFill>
                <a:schemeClr val="bg1"/>
              </a:solidFill>
              <a:hlinkClick r:id="rId3"/>
            </a:endParaRPr>
          </a:p>
          <a:p>
            <a:r>
              <a:rPr lang="ru-RU" sz="1600" b="1" u="sng" dirty="0" smtClean="0">
                <a:solidFill>
                  <a:schemeClr val="bg1"/>
                </a:solidFill>
                <a:hlinkClick r:id="rId3"/>
              </a:rPr>
              <a:t>http</a:t>
            </a:r>
            <a:r>
              <a:rPr lang="ru-RU" sz="1600" b="1" u="sng" dirty="0">
                <a:solidFill>
                  <a:schemeClr val="bg1"/>
                </a:solidFill>
                <a:hlinkClick r:id="rId3"/>
              </a:rPr>
              <a:t>://www.pravnuchka.ru/</a:t>
            </a:r>
            <a:endParaRPr lang="ru-RU" sz="1600" b="1" dirty="0">
              <a:solidFill>
                <a:schemeClr val="bg1"/>
              </a:solidFill>
            </a:endParaRPr>
          </a:p>
          <a:p>
            <a:endParaRPr lang="ru-RU" sz="1600" b="1" u="sng" dirty="0" smtClean="0">
              <a:solidFill>
                <a:schemeClr val="bg1"/>
              </a:solidFill>
              <a:hlinkClick r:id="rId4"/>
            </a:endParaRPr>
          </a:p>
          <a:p>
            <a:r>
              <a:rPr lang="ru-RU" sz="1600" b="1" u="sng" dirty="0" smtClean="0">
                <a:solidFill>
                  <a:schemeClr val="bg1"/>
                </a:solidFill>
                <a:hlinkClick r:id="rId4"/>
              </a:rPr>
              <a:t>http</a:t>
            </a:r>
            <a:r>
              <a:rPr lang="ru-RU" sz="1600" b="1" u="sng" dirty="0">
                <a:solidFill>
                  <a:schemeClr val="bg1"/>
                </a:solidFill>
                <a:hlinkClick r:id="rId4"/>
              </a:rPr>
              <a:t>://www.rustelecom-museum.ru/</a:t>
            </a:r>
            <a:endParaRPr lang="ru-RU" sz="1600" b="1" dirty="0">
              <a:solidFill>
                <a:schemeClr val="bg1"/>
              </a:solidFill>
            </a:endParaRPr>
          </a:p>
          <a:p>
            <a:endParaRPr lang="ru-RU" sz="1600" b="1" u="sng" dirty="0" smtClean="0">
              <a:solidFill>
                <a:schemeClr val="bg1"/>
              </a:solidFill>
              <a:hlinkClick r:id="rId5"/>
            </a:endParaRPr>
          </a:p>
          <a:p>
            <a:r>
              <a:rPr lang="ru-RU" sz="1600" b="1" u="sng" dirty="0" smtClean="0">
                <a:solidFill>
                  <a:schemeClr val="bg1"/>
                </a:solidFill>
                <a:hlinkClick r:id="rId5"/>
              </a:rPr>
              <a:t>http</a:t>
            </a:r>
            <a:r>
              <a:rPr lang="ru-RU" sz="1600" b="1" u="sng" dirty="0">
                <a:solidFill>
                  <a:schemeClr val="bg1"/>
                </a:solidFill>
                <a:hlinkClick r:id="rId5"/>
              </a:rPr>
              <a:t>://www.oldradioclub.ru/raznoe/hystory/hystory_041.html</a:t>
            </a:r>
            <a:endParaRPr lang="ru-RU" sz="1600" b="1" dirty="0">
              <a:solidFill>
                <a:schemeClr val="bg1"/>
              </a:solidFill>
            </a:endParaRPr>
          </a:p>
          <a:p>
            <a:endParaRPr lang="ru-RU" sz="1600" b="1" u="sng" dirty="0" smtClean="0">
              <a:solidFill>
                <a:schemeClr val="bg1"/>
              </a:solidFill>
              <a:hlinkClick r:id="rId6"/>
            </a:endParaRPr>
          </a:p>
        </p:txBody>
      </p:sp>
    </p:spTree>
  </p:cSld>
  <p:clrMapOvr>
    <a:masterClrMapping/>
  </p:clrMapOvr>
  <p:transition>
    <p:strips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WordArt 6"/>
          <p:cNvSpPr>
            <a:spLocks noChangeArrowheads="1" noChangeShapeType="1" noTextEdit="1"/>
          </p:cNvSpPr>
          <p:nvPr/>
        </p:nvSpPr>
        <p:spPr bwMode="auto">
          <a:xfrm>
            <a:off x="395288" y="1268413"/>
            <a:ext cx="8424862" cy="4105275"/>
          </a:xfrm>
          <a:prstGeom prst="rect">
            <a:avLst/>
          </a:prstGeom>
        </p:spPr>
        <p:txBody>
          <a:bodyPr wrap="none" fromWordArt="1">
            <a:prstTxWarp prst="textCascadeUp">
              <a:avLst>
                <a:gd name="adj" fmla="val 44444"/>
              </a:avLst>
            </a:prstTxWarp>
            <a:scene3d>
              <a:camera prst="legacyPerspectiveFront">
                <a:rot lat="20519980" lon="1080000" rev="0"/>
              </a:camera>
              <a:lightRig rig="legacyHarsh2" dir="b"/>
            </a:scene3d>
            <a:sp3d extrusionH="430200" prstMaterial="legacyMatte">
              <a:extrusionClr>
                <a:srgbClr val="FF6600"/>
              </a:extrusionClr>
            </a:sp3d>
          </a:bodyPr>
          <a:lstStyle/>
          <a:p>
            <a:pPr algn="ctr"/>
            <a:r>
              <a:rPr lang="ru-RU" sz="3600" kern="10">
                <a:ln w="9525">
                  <a:round/>
                  <a:headEnd/>
                  <a:tailEnd/>
                </a:ln>
                <a:gradFill rotWithShape="1">
                  <a:gsLst>
                    <a:gs pos="0">
                      <a:srgbClr val="FFE701"/>
                    </a:gs>
                    <a:gs pos="100000">
                      <a:srgbClr val="FE3E02"/>
                    </a:gs>
                  </a:gsLst>
                  <a:lin ang="5400000" scaled="1"/>
                </a:gradFill>
                <a:latin typeface="Impact"/>
              </a:rPr>
              <a:t> Спасибо за внимание!</a:t>
            </a: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5302"/>
                                        </p:tgtEl>
                                        <p:attrNameLst>
                                          <p:attrName>style.visibility</p:attrName>
                                        </p:attrNameLst>
                                      </p:cBhvr>
                                      <p:to>
                                        <p:strVal val="visible"/>
                                      </p:to>
                                    </p:set>
                                    <p:animEffect transition="in" filter="circle(in)">
                                      <p:cBhvr>
                                        <p:cTn id="7" dur="2000"/>
                                        <p:tgtEl>
                                          <p:spTgt spid="55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2"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5" name="Rectangle 3"/>
          <p:cNvSpPr>
            <a:spLocks noGrp="1" noChangeArrowheads="1"/>
          </p:cNvSpPr>
          <p:nvPr>
            <p:ph idx="4294967295"/>
          </p:nvPr>
        </p:nvSpPr>
        <p:spPr>
          <a:xfrm>
            <a:off x="0" y="1600200"/>
            <a:ext cx="5357813" cy="4471988"/>
          </a:xfrm>
        </p:spPr>
        <p:txBody>
          <a:bodyPr/>
          <a:lstStyle/>
          <a:p>
            <a:pPr algn="ctr" eaLnBrk="1" hangingPunct="1">
              <a:buFont typeface="Wingdings" pitchFamily="2" charset="2"/>
              <a:buNone/>
              <a:defRPr/>
            </a:pPr>
            <a:r>
              <a:rPr lang="ru-RU" sz="2800" dirty="0" smtClean="0"/>
              <a:t>  </a:t>
            </a:r>
          </a:p>
        </p:txBody>
      </p:sp>
      <p:pic>
        <p:nvPicPr>
          <p:cNvPr id="5123" name="Picture 4"/>
          <p:cNvPicPr>
            <a:picLocks noChangeAspect="1" noChangeArrowheads="1"/>
          </p:cNvPicPr>
          <p:nvPr/>
        </p:nvPicPr>
        <p:blipFill>
          <a:blip r:embed="rId2"/>
          <a:srcRect/>
          <a:stretch>
            <a:fillRect/>
          </a:stretch>
        </p:blipFill>
        <p:spPr bwMode="auto">
          <a:xfrm>
            <a:off x="714375" y="1143000"/>
            <a:ext cx="3000375" cy="5075238"/>
          </a:xfrm>
          <a:prstGeom prst="rect">
            <a:avLst/>
          </a:prstGeom>
          <a:noFill/>
          <a:ln w="9525">
            <a:noFill/>
            <a:miter lim="800000"/>
            <a:headEnd/>
            <a:tailEnd/>
          </a:ln>
        </p:spPr>
      </p:pic>
      <p:sp>
        <p:nvSpPr>
          <p:cNvPr id="5124" name="TextBox 4"/>
          <p:cNvSpPr txBox="1">
            <a:spLocks noChangeArrowheads="1"/>
          </p:cNvSpPr>
          <p:nvPr/>
        </p:nvSpPr>
        <p:spPr bwMode="auto">
          <a:xfrm>
            <a:off x="2000250" y="500063"/>
            <a:ext cx="4143375" cy="523875"/>
          </a:xfrm>
          <a:prstGeom prst="rect">
            <a:avLst/>
          </a:prstGeom>
          <a:noFill/>
          <a:ln w="9525">
            <a:noFill/>
            <a:miter lim="800000"/>
            <a:headEnd/>
            <a:tailEnd/>
          </a:ln>
        </p:spPr>
        <p:txBody>
          <a:bodyPr>
            <a:spAutoFit/>
          </a:bodyPr>
          <a:lstStyle/>
          <a:p>
            <a:pPr algn="ctr"/>
            <a:r>
              <a:rPr lang="ru-RU" sz="2800" b="1" dirty="0" smtClean="0">
                <a:solidFill>
                  <a:srgbClr val="660066"/>
                </a:solidFill>
              </a:rPr>
              <a:t> Детство</a:t>
            </a:r>
            <a:endParaRPr lang="ru-RU" sz="2800" b="1" dirty="0">
              <a:solidFill>
                <a:srgbClr val="660066"/>
              </a:solidFill>
            </a:endParaRPr>
          </a:p>
        </p:txBody>
      </p:sp>
      <p:sp>
        <p:nvSpPr>
          <p:cNvPr id="5125" name="TextBox 5"/>
          <p:cNvSpPr txBox="1">
            <a:spLocks noChangeArrowheads="1"/>
          </p:cNvSpPr>
          <p:nvPr/>
        </p:nvSpPr>
        <p:spPr bwMode="auto">
          <a:xfrm>
            <a:off x="4572000" y="1000125"/>
            <a:ext cx="4286250" cy="5754688"/>
          </a:xfrm>
          <a:prstGeom prst="rect">
            <a:avLst/>
          </a:prstGeom>
          <a:noFill/>
          <a:ln w="9525">
            <a:noFill/>
            <a:miter lim="800000"/>
            <a:headEnd/>
            <a:tailEnd/>
          </a:ln>
        </p:spPr>
        <p:txBody>
          <a:bodyPr>
            <a:spAutoFit/>
          </a:bodyPr>
          <a:lstStyle/>
          <a:p>
            <a:r>
              <a:rPr lang="ru-RU" sz="1600" b="1">
                <a:solidFill>
                  <a:srgbClr val="660066"/>
                </a:solidFill>
              </a:rPr>
              <a:t>Александр Степанович Попов появился на свет 16 марта 1859 года в уральском поселке Турьинские Рудники, что находился в тогдашней Пермской губернии. Отец его, Степан Петрович Попов, был местным священником. Мать, Анна Степановна Попова, занималась домашним хозяйством. Кроме Александра, в семье было еще 6 детей. Семья достатком не отличалась и жила более чем скромно.</a:t>
            </a:r>
          </a:p>
          <a:p>
            <a:r>
              <a:rPr lang="ru-RU" sz="1600" b="1">
                <a:solidFill>
                  <a:srgbClr val="660066"/>
                </a:solidFill>
              </a:rPr>
              <a:t>Увлечение точными науками и различными механизмами с детства отличало Сашу от остальных. Мальчик был худ, нескладен и застенчив, драки на дух не переносил и шумным играм предпочитал уединение, за что и получил прозвище "профессор". </a:t>
            </a:r>
          </a:p>
        </p:txBody>
      </p:sp>
      <p:sp>
        <p:nvSpPr>
          <p:cNvPr id="5126" name="TextBox 6"/>
          <p:cNvSpPr txBox="1">
            <a:spLocks noChangeArrowheads="1"/>
          </p:cNvSpPr>
          <p:nvPr/>
        </p:nvSpPr>
        <p:spPr bwMode="auto">
          <a:xfrm>
            <a:off x="857250" y="6215063"/>
            <a:ext cx="2928938" cy="369887"/>
          </a:xfrm>
          <a:prstGeom prst="rect">
            <a:avLst/>
          </a:prstGeom>
          <a:noFill/>
          <a:ln w="9525">
            <a:noFill/>
            <a:miter lim="800000"/>
            <a:headEnd/>
            <a:tailEnd/>
          </a:ln>
        </p:spPr>
        <p:txBody>
          <a:bodyPr>
            <a:spAutoFit/>
          </a:bodyPr>
          <a:lstStyle/>
          <a:p>
            <a:pPr algn="ctr"/>
            <a:r>
              <a:rPr lang="ru-RU" b="1">
                <a:solidFill>
                  <a:srgbClr val="660066"/>
                </a:solidFill>
              </a:rPr>
              <a:t>1869 год</a:t>
            </a: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00355">
                                            <p:txEl>
                                              <p:pRg st="0" end="0"/>
                                            </p:txEl>
                                          </p:spTgt>
                                        </p:tgtEl>
                                        <p:attrNameLst>
                                          <p:attrName>style.visibility</p:attrName>
                                        </p:attrNameLst>
                                      </p:cBhvr>
                                      <p:to>
                                        <p:strVal val="visible"/>
                                      </p:to>
                                    </p:set>
                                    <p:animEffect transition="in" filter="fade">
                                      <p:cBhvr>
                                        <p:cTn id="7" dur="500">
                                          <p:stCondLst>
                                            <p:cond delay="0"/>
                                          </p:stCondLst>
                                        </p:cTn>
                                        <p:tgtEl>
                                          <p:spTgt spid="100355">
                                            <p:txEl>
                                              <p:pRg st="0" end="0"/>
                                            </p:txEl>
                                          </p:spTgt>
                                        </p:tgtEl>
                                      </p:cBhvr>
                                    </p:animEffect>
                                    <p:anim calcmode="lin" valueType="num">
                                      <p:cBhvr>
                                        <p:cTn id="8" dur="500" fill="hold">
                                          <p:stCondLst>
                                            <p:cond delay="0"/>
                                          </p:stCondLst>
                                        </p:cTn>
                                        <p:tgtEl>
                                          <p:spTgt spid="100355">
                                            <p:txEl>
                                              <p:pRg st="0" end="0"/>
                                            </p:txEl>
                                          </p:spTgt>
                                        </p:tgtEl>
                                        <p:attrNameLst>
                                          <p:attrName>ppt_x</p:attrName>
                                        </p:attrNameLst>
                                      </p:cBhvr>
                                      <p:tavLst>
                                        <p:tav tm="0">
                                          <p:val>
                                            <p:strVal val="#ppt_x-.1"/>
                                          </p:val>
                                        </p:tav>
                                        <p:tav tm="100000">
                                          <p:val>
                                            <p:strVal val="#ppt_x"/>
                                          </p:val>
                                        </p:tav>
                                      </p:tavLst>
                                    </p:anim>
                                    <p:anim calcmode="lin" valueType="num">
                                      <p:cBhvr>
                                        <p:cTn id="9" dur="500" fill="hold">
                                          <p:stCondLst>
                                            <p:cond delay="0"/>
                                          </p:stCondLst>
                                        </p:cTn>
                                        <p:tgtEl>
                                          <p:spTgt spid="10035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7" name="Rectangle 3"/>
          <p:cNvSpPr>
            <a:spLocks noGrp="1" noChangeArrowheads="1"/>
          </p:cNvSpPr>
          <p:nvPr>
            <p:ph idx="4294967295"/>
          </p:nvPr>
        </p:nvSpPr>
        <p:spPr>
          <a:xfrm>
            <a:off x="0" y="1600200"/>
            <a:ext cx="8229600" cy="4530725"/>
          </a:xfrm>
        </p:spPr>
        <p:txBody>
          <a:bodyPr/>
          <a:lstStyle/>
          <a:p>
            <a:pPr eaLnBrk="1" hangingPunct="1">
              <a:buFont typeface="Wingdings" pitchFamily="2" charset="2"/>
              <a:buNone/>
              <a:defRPr/>
            </a:pPr>
            <a:r>
              <a:rPr lang="ru-RU" dirty="0" smtClean="0"/>
              <a:t>  </a:t>
            </a:r>
          </a:p>
          <a:p>
            <a:pPr eaLnBrk="1" hangingPunct="1">
              <a:buFont typeface="Wingdings" pitchFamily="2" charset="2"/>
              <a:buNone/>
              <a:defRPr/>
            </a:pPr>
            <a:endParaRPr lang="ru-RU" dirty="0" smtClean="0"/>
          </a:p>
        </p:txBody>
      </p:sp>
      <p:pic>
        <p:nvPicPr>
          <p:cNvPr id="6147" name="Picture 4"/>
          <p:cNvPicPr>
            <a:picLocks noChangeAspect="1" noChangeArrowheads="1"/>
          </p:cNvPicPr>
          <p:nvPr/>
        </p:nvPicPr>
        <p:blipFill>
          <a:blip r:embed="rId2"/>
          <a:srcRect/>
          <a:stretch>
            <a:fillRect/>
          </a:stretch>
        </p:blipFill>
        <p:spPr bwMode="auto">
          <a:xfrm>
            <a:off x="500063" y="928688"/>
            <a:ext cx="4857750" cy="3481387"/>
          </a:xfrm>
          <a:prstGeom prst="rect">
            <a:avLst/>
          </a:prstGeom>
          <a:noFill/>
          <a:ln w="9525">
            <a:noFill/>
            <a:miter lim="800000"/>
            <a:headEnd/>
            <a:tailEnd/>
          </a:ln>
        </p:spPr>
      </p:pic>
      <p:pic>
        <p:nvPicPr>
          <p:cNvPr id="6" name="Picture 4"/>
          <p:cNvPicPr>
            <a:picLocks noChangeAspect="1" noChangeArrowheads="1"/>
          </p:cNvPicPr>
          <p:nvPr/>
        </p:nvPicPr>
        <p:blipFill>
          <a:blip r:embed="rId3"/>
          <a:srcRect/>
          <a:stretch>
            <a:fillRect/>
          </a:stretch>
        </p:blipFill>
        <p:spPr bwMode="auto">
          <a:xfrm>
            <a:off x="5715000" y="500063"/>
            <a:ext cx="2967038" cy="4530725"/>
          </a:xfrm>
          <a:prstGeom prst="rect">
            <a:avLst/>
          </a:prstGeom>
          <a:noFill/>
          <a:ln w="9525">
            <a:noFill/>
            <a:miter lim="800000"/>
            <a:headEnd/>
            <a:tailEnd/>
          </a:ln>
        </p:spPr>
      </p:pic>
      <p:sp>
        <p:nvSpPr>
          <p:cNvPr id="6149" name="TextBox 6"/>
          <p:cNvSpPr txBox="1">
            <a:spLocks noChangeArrowheads="1"/>
          </p:cNvSpPr>
          <p:nvPr/>
        </p:nvSpPr>
        <p:spPr bwMode="auto">
          <a:xfrm>
            <a:off x="571500" y="4643438"/>
            <a:ext cx="4286250" cy="2308225"/>
          </a:xfrm>
          <a:prstGeom prst="rect">
            <a:avLst/>
          </a:prstGeom>
          <a:noFill/>
          <a:ln w="9525">
            <a:noFill/>
            <a:miter lim="800000"/>
            <a:headEnd/>
            <a:tailEnd/>
          </a:ln>
        </p:spPr>
        <p:txBody>
          <a:bodyPr>
            <a:spAutoFit/>
          </a:bodyPr>
          <a:lstStyle/>
          <a:p>
            <a:r>
              <a:rPr lang="ru-RU" b="1" i="1">
                <a:solidFill>
                  <a:srgbClr val="660066"/>
                </a:solidFill>
              </a:rPr>
              <a:t>Родители А.С. Попова - Степан Петрович с женой Анной Степановной, Богословск, ок.1890 г. Итальянский карандаш, автор рисунка А.С. Попова-Капустина. Публикуется впервые.</a:t>
            </a:r>
          </a:p>
          <a:p>
            <a:endParaRPr lang="ru-RU"/>
          </a:p>
        </p:txBody>
      </p:sp>
      <p:sp>
        <p:nvSpPr>
          <p:cNvPr id="6150" name="TextBox 8"/>
          <p:cNvSpPr txBox="1">
            <a:spLocks noChangeArrowheads="1"/>
          </p:cNvSpPr>
          <p:nvPr/>
        </p:nvSpPr>
        <p:spPr bwMode="auto">
          <a:xfrm>
            <a:off x="5572125" y="5357813"/>
            <a:ext cx="3286125" cy="923925"/>
          </a:xfrm>
          <a:prstGeom prst="rect">
            <a:avLst/>
          </a:prstGeom>
          <a:noFill/>
          <a:ln w="9525">
            <a:noFill/>
            <a:miter lim="800000"/>
            <a:headEnd/>
            <a:tailEnd/>
          </a:ln>
        </p:spPr>
        <p:txBody>
          <a:bodyPr>
            <a:spAutoFit/>
          </a:bodyPr>
          <a:lstStyle/>
          <a:p>
            <a:pPr algn="ctr"/>
            <a:r>
              <a:rPr lang="ru-RU" b="1">
                <a:solidFill>
                  <a:srgbClr val="000000"/>
                </a:solidFill>
              </a:rPr>
              <a:t>Степан Петрович Попов – отец      </a:t>
            </a:r>
          </a:p>
          <a:p>
            <a:pPr algn="ctr"/>
            <a:r>
              <a:rPr lang="ru-RU" b="1">
                <a:solidFill>
                  <a:srgbClr val="000000"/>
                </a:solidFill>
              </a:rPr>
              <a:t> А.С. Попова</a:t>
            </a:r>
          </a:p>
        </p:txBody>
      </p:sp>
      <p:sp>
        <p:nvSpPr>
          <p:cNvPr id="6151" name="TextBox 6"/>
          <p:cNvSpPr txBox="1">
            <a:spLocks noChangeArrowheads="1"/>
          </p:cNvSpPr>
          <p:nvPr/>
        </p:nvSpPr>
        <p:spPr bwMode="auto">
          <a:xfrm>
            <a:off x="785813" y="214313"/>
            <a:ext cx="4500562" cy="461665"/>
          </a:xfrm>
          <a:prstGeom prst="rect">
            <a:avLst/>
          </a:prstGeom>
          <a:noFill/>
          <a:ln w="9525">
            <a:noFill/>
            <a:miter lim="800000"/>
            <a:headEnd/>
            <a:tailEnd/>
          </a:ln>
        </p:spPr>
        <p:txBody>
          <a:bodyPr>
            <a:spAutoFit/>
          </a:bodyPr>
          <a:lstStyle/>
          <a:p>
            <a:pPr algn="ctr"/>
            <a:r>
              <a:rPr lang="ru-RU" sz="2400" b="1" dirty="0">
                <a:solidFill>
                  <a:srgbClr val="660066"/>
                </a:solidFill>
              </a:rPr>
              <a:t>Родители</a:t>
            </a:r>
          </a:p>
        </p:txBody>
      </p:sp>
    </p:spTree>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fade">
                                      <p:cBhvr>
                                        <p:cTn id="7" dur="500">
                                          <p:stCondLst>
                                            <p:cond delay="0"/>
                                          </p:stCondLst>
                                        </p:cTn>
                                        <p:tgtEl>
                                          <p:spTgt spid="57347">
                                            <p:txEl>
                                              <p:pRg st="0" end="0"/>
                                            </p:txEl>
                                          </p:spTgt>
                                        </p:tgtEl>
                                      </p:cBhvr>
                                    </p:animEffect>
                                    <p:anim calcmode="lin" valueType="num">
                                      <p:cBhvr>
                                        <p:cTn id="8" dur="500" fill="hold">
                                          <p:stCondLst>
                                            <p:cond delay="0"/>
                                          </p:stCondLst>
                                        </p:cTn>
                                        <p:tgtEl>
                                          <p:spTgt spid="57347">
                                            <p:txEl>
                                              <p:pRg st="0" end="0"/>
                                            </p:txEl>
                                          </p:spTgt>
                                        </p:tgtEl>
                                        <p:attrNameLst>
                                          <p:attrName>ppt_x</p:attrName>
                                        </p:attrNameLst>
                                      </p:cBhvr>
                                      <p:tavLst>
                                        <p:tav tm="0">
                                          <p:val>
                                            <p:strVal val="#ppt_x-.1"/>
                                          </p:val>
                                        </p:tav>
                                        <p:tav tm="100000">
                                          <p:val>
                                            <p:strVal val="#ppt_x"/>
                                          </p:val>
                                        </p:tav>
                                      </p:tavLst>
                                    </p:anim>
                                    <p:anim calcmode="lin" valueType="num">
                                      <p:cBhvr>
                                        <p:cTn id="9" dur="500" fill="hold">
                                          <p:stCondLst>
                                            <p:cond delay="0"/>
                                          </p:stCondLst>
                                        </p:cTn>
                                        <p:tgtEl>
                                          <p:spTgt spid="573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Effect transition="in" filter="fade">
                                      <p:cBhvr>
                                        <p:cTn id="14" dur="500">
                                          <p:stCondLst>
                                            <p:cond delay="0"/>
                                          </p:stCondLst>
                                        </p:cTn>
                                        <p:tgtEl>
                                          <p:spTgt spid="6"/>
                                        </p:tgtEl>
                                      </p:cBhvr>
                                    </p:animEffect>
                                    <p:anim calcmode="lin" valueType="num">
                                      <p:cBhvr>
                                        <p:cTn id="15" dur="500" fill="hold">
                                          <p:stCondLst>
                                            <p:cond delay="0"/>
                                          </p:stCondLst>
                                        </p:cTn>
                                        <p:tgtEl>
                                          <p:spTgt spid="6"/>
                                        </p:tgtEl>
                                        <p:attrNameLst>
                                          <p:attrName>ppt_x</p:attrName>
                                        </p:attrNameLst>
                                      </p:cBhvr>
                                      <p:tavLst>
                                        <p:tav tm="0">
                                          <p:val>
                                            <p:strVal val="#ppt_x-.1"/>
                                          </p:val>
                                        </p:tav>
                                        <p:tav tm="100000">
                                          <p:val>
                                            <p:strVal val="#ppt_x"/>
                                          </p:val>
                                        </p:tav>
                                      </p:tavLst>
                                    </p:anim>
                                    <p:anim calcmode="lin" valueType="num">
                                      <p:cBhvr>
                                        <p:cTn id="16" dur="500" fill="hold">
                                          <p:stCondLst>
                                            <p:cond delay="0"/>
                                          </p:stCondLst>
                                        </p:cTn>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p:cNvPicPr>
            <a:picLocks noChangeAspect="1" noChangeArrowheads="1"/>
          </p:cNvPicPr>
          <p:nvPr/>
        </p:nvPicPr>
        <p:blipFill>
          <a:blip r:embed="rId2"/>
          <a:srcRect/>
          <a:stretch>
            <a:fillRect/>
          </a:stretch>
        </p:blipFill>
        <p:spPr bwMode="auto">
          <a:xfrm>
            <a:off x="1643063" y="428625"/>
            <a:ext cx="5357812" cy="3744913"/>
          </a:xfrm>
          <a:prstGeom prst="rect">
            <a:avLst/>
          </a:prstGeom>
          <a:noFill/>
          <a:ln w="9525">
            <a:noFill/>
            <a:miter lim="800000"/>
            <a:headEnd/>
            <a:tailEnd/>
          </a:ln>
        </p:spPr>
      </p:pic>
      <p:sp>
        <p:nvSpPr>
          <p:cNvPr id="7171" name="TextBox 4"/>
          <p:cNvSpPr txBox="1">
            <a:spLocks noChangeArrowheads="1"/>
          </p:cNvSpPr>
          <p:nvPr/>
        </p:nvSpPr>
        <p:spPr bwMode="auto">
          <a:xfrm>
            <a:off x="1357313" y="4714875"/>
            <a:ext cx="6786562" cy="1477963"/>
          </a:xfrm>
          <a:prstGeom prst="rect">
            <a:avLst/>
          </a:prstGeom>
          <a:noFill/>
          <a:ln w="9525">
            <a:noFill/>
            <a:miter lim="800000"/>
            <a:headEnd/>
            <a:tailEnd/>
          </a:ln>
        </p:spPr>
        <p:txBody>
          <a:bodyPr>
            <a:spAutoFit/>
          </a:bodyPr>
          <a:lstStyle/>
          <a:p>
            <a:r>
              <a:rPr lang="ru-RU" b="1">
                <a:solidFill>
                  <a:srgbClr val="660066"/>
                </a:solidFill>
              </a:rPr>
              <a:t>А.С. Попов; его отец протоиерей С.П. Попов; </a:t>
            </a:r>
          </a:p>
          <a:p>
            <a:r>
              <a:rPr lang="ru-RU" b="1">
                <a:solidFill>
                  <a:srgbClr val="660066"/>
                </a:solidFill>
              </a:rPr>
              <a:t>мать, Анна Степановна; сестра Августа. </a:t>
            </a:r>
          </a:p>
          <a:p>
            <a:r>
              <a:rPr lang="ru-RU" b="1">
                <a:solidFill>
                  <a:srgbClr val="660066"/>
                </a:solidFill>
              </a:rPr>
              <a:t>В первом ряду слева - сестра Капитолина;</a:t>
            </a:r>
          </a:p>
          <a:p>
            <a:r>
              <a:rPr lang="ru-RU" b="1">
                <a:solidFill>
                  <a:srgbClr val="660066"/>
                </a:solidFill>
              </a:rPr>
              <a:t>справа - племянница Анна Васильевна Словцова </a:t>
            </a:r>
          </a:p>
          <a:p>
            <a:r>
              <a:rPr lang="ru-RU" b="1">
                <a:solidFill>
                  <a:srgbClr val="660066"/>
                </a:solidFill>
              </a:rPr>
              <a:t>(в замужестве Шадрина).</a:t>
            </a:r>
          </a:p>
        </p:txBody>
      </p:sp>
    </p:spTree>
  </p:cSld>
  <p:clrMapOvr>
    <a:masterClrMapping/>
  </p:clrMapOvr>
  <p:transition>
    <p:strips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194" name="Picture 4"/>
          <p:cNvPicPr>
            <a:picLocks noGrp="1" noChangeAspect="1" noChangeArrowheads="1"/>
          </p:cNvPicPr>
          <p:nvPr>
            <p:ph idx="4294967295"/>
          </p:nvPr>
        </p:nvPicPr>
        <p:blipFill>
          <a:blip r:embed="rId2"/>
          <a:srcRect/>
          <a:stretch>
            <a:fillRect/>
          </a:stretch>
        </p:blipFill>
        <p:spPr>
          <a:xfrm>
            <a:off x="428625" y="2214563"/>
            <a:ext cx="4552950" cy="4333875"/>
          </a:xfrm>
          <a:noFill/>
        </p:spPr>
      </p:pic>
      <p:sp>
        <p:nvSpPr>
          <p:cNvPr id="8195" name="TextBox 4"/>
          <p:cNvSpPr txBox="1">
            <a:spLocks noChangeArrowheads="1"/>
          </p:cNvSpPr>
          <p:nvPr/>
        </p:nvSpPr>
        <p:spPr bwMode="auto">
          <a:xfrm>
            <a:off x="5357813" y="428625"/>
            <a:ext cx="3571875" cy="5908675"/>
          </a:xfrm>
          <a:prstGeom prst="rect">
            <a:avLst/>
          </a:prstGeom>
          <a:noFill/>
          <a:ln w="9525">
            <a:noFill/>
            <a:miter lim="800000"/>
            <a:headEnd/>
            <a:tailEnd/>
          </a:ln>
        </p:spPr>
        <p:txBody>
          <a:bodyPr>
            <a:spAutoFit/>
          </a:bodyPr>
          <a:lstStyle/>
          <a:p>
            <a:r>
              <a:rPr lang="ru-RU" sz="1400" b="1">
                <a:solidFill>
                  <a:srgbClr val="660066"/>
                </a:solidFill>
              </a:rPr>
              <a:t>В детстве Попов  отремонтировал часы-ходики и смонтировал из них будильник, и не простой, а с регулировкой времени побудки. </a:t>
            </a:r>
          </a:p>
          <a:p>
            <a:r>
              <a:rPr lang="ru-RU" sz="1400" b="1">
                <a:solidFill>
                  <a:srgbClr val="660066"/>
                </a:solidFill>
              </a:rPr>
              <a:t>Под часами-ходиками он вертикально укрепил металлическую линейку с несколькими отверстиями, в любое из которых можно было вставить токопроводящий штырь. Ходики установил так, чтобы чугунная гирька на конце их цепочки, например, в шесть утра достигала съемного контакта в верхнем отверстии линейки, а в семь утра - в следующем нижнем, и т.д.. При соприкосновении отвеса с замыкателем электрический звонок соединялся с гальванической батареей через подводящие провода, линейку со штырем, гирьку и цепочку часов. </a:t>
            </a:r>
            <a:endParaRPr lang="ru-RU" sz="1400">
              <a:solidFill>
                <a:srgbClr val="660066"/>
              </a:solidFill>
            </a:endParaRPr>
          </a:p>
          <a:p>
            <a:r>
              <a:rPr lang="ru-RU" sz="1400" b="1">
                <a:solidFill>
                  <a:srgbClr val="660066"/>
                </a:solidFill>
              </a:rPr>
              <a:t>Звуковой оповещатель исправно работал</a:t>
            </a:r>
            <a:r>
              <a:rPr lang="ru-RU" sz="1400">
                <a:solidFill>
                  <a:srgbClr val="660066"/>
                </a:solidFill>
              </a:rPr>
              <a:t>. </a:t>
            </a:r>
          </a:p>
        </p:txBody>
      </p:sp>
      <p:sp>
        <p:nvSpPr>
          <p:cNvPr id="8196" name="TextBox 4"/>
          <p:cNvSpPr txBox="1">
            <a:spLocks noChangeArrowheads="1"/>
          </p:cNvSpPr>
          <p:nvPr/>
        </p:nvSpPr>
        <p:spPr bwMode="auto">
          <a:xfrm>
            <a:off x="428625" y="500063"/>
            <a:ext cx="4429125" cy="1846262"/>
          </a:xfrm>
          <a:prstGeom prst="rect">
            <a:avLst/>
          </a:prstGeom>
          <a:noFill/>
          <a:ln w="9525">
            <a:noFill/>
            <a:miter lim="800000"/>
            <a:headEnd/>
            <a:tailEnd/>
          </a:ln>
        </p:spPr>
        <p:txBody>
          <a:bodyPr>
            <a:spAutoFit/>
          </a:bodyPr>
          <a:lstStyle/>
          <a:p>
            <a:r>
              <a:rPr lang="ru-RU" sz="1600" b="1">
                <a:solidFill>
                  <a:srgbClr val="660066"/>
                </a:solidFill>
              </a:rPr>
              <a:t>Вид комнат в доме родителей А.С.Попова. На переднем плане в правом верхнем углу видна часть “электрического будильника”, сконструированного А.С.Поповым в детстве.</a:t>
            </a:r>
          </a:p>
          <a:p>
            <a:endParaRPr lang="ru-RU"/>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8194"/>
                                        </p:tgtEl>
                                        <p:attrNameLst>
                                          <p:attrName>style.visibility</p:attrName>
                                        </p:attrNameLst>
                                      </p:cBhvr>
                                      <p:to>
                                        <p:strVal val="visible"/>
                                      </p:to>
                                    </p:set>
                                    <p:animEffect transition="in" filter="fade">
                                      <p:cBhvr>
                                        <p:cTn id="7" dur="500">
                                          <p:stCondLst>
                                            <p:cond delay="0"/>
                                          </p:stCondLst>
                                        </p:cTn>
                                        <p:tgtEl>
                                          <p:spTgt spid="8194"/>
                                        </p:tgtEl>
                                      </p:cBhvr>
                                    </p:animEffect>
                                    <p:anim calcmode="lin" valueType="num">
                                      <p:cBhvr>
                                        <p:cTn id="8" dur="500" fill="hold">
                                          <p:stCondLst>
                                            <p:cond delay="0"/>
                                          </p:stCondLst>
                                        </p:cTn>
                                        <p:tgtEl>
                                          <p:spTgt spid="8194"/>
                                        </p:tgtEl>
                                        <p:attrNameLst>
                                          <p:attrName>ppt_x</p:attrName>
                                        </p:attrNameLst>
                                      </p:cBhvr>
                                      <p:tavLst>
                                        <p:tav tm="0">
                                          <p:val>
                                            <p:strVal val="#ppt_x-.1"/>
                                          </p:val>
                                        </p:tav>
                                        <p:tav tm="100000">
                                          <p:val>
                                            <p:strVal val="#ppt_x"/>
                                          </p:val>
                                        </p:tav>
                                      </p:tavLst>
                                    </p:anim>
                                    <p:anim calcmode="lin" valueType="num">
                                      <p:cBhvr>
                                        <p:cTn id="9" dur="500" fill="hold">
                                          <p:stCondLst>
                                            <p:cond delay="0"/>
                                          </p:stCondLst>
                                        </p:cTn>
                                        <p:tgtEl>
                                          <p:spTgt spid="81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TextBox 5"/>
          <p:cNvSpPr txBox="1">
            <a:spLocks noChangeArrowheads="1"/>
          </p:cNvSpPr>
          <p:nvPr/>
        </p:nvSpPr>
        <p:spPr bwMode="auto">
          <a:xfrm>
            <a:off x="642938" y="928688"/>
            <a:ext cx="7858125" cy="5354637"/>
          </a:xfrm>
          <a:prstGeom prst="rect">
            <a:avLst/>
          </a:prstGeom>
          <a:noFill/>
          <a:ln w="9525">
            <a:noFill/>
            <a:miter lim="800000"/>
            <a:headEnd/>
            <a:tailEnd/>
          </a:ln>
        </p:spPr>
        <p:txBody>
          <a:bodyPr>
            <a:spAutoFit/>
          </a:bodyPr>
          <a:lstStyle/>
          <a:p>
            <a:r>
              <a:rPr lang="ru-RU" b="1" dirty="0">
                <a:solidFill>
                  <a:srgbClr val="660066"/>
                </a:solidFill>
              </a:rPr>
              <a:t>В 1869 году, </a:t>
            </a:r>
            <a:r>
              <a:rPr lang="ru-RU" b="1" dirty="0" smtClean="0">
                <a:solidFill>
                  <a:srgbClr val="660066"/>
                </a:solidFill>
              </a:rPr>
              <a:t>когда </a:t>
            </a:r>
            <a:r>
              <a:rPr lang="ru-RU" b="1" dirty="0">
                <a:solidFill>
                  <a:srgbClr val="660066"/>
                </a:solidFill>
              </a:rPr>
              <a:t>Александру исполнилось 10 лет, он поступил в </a:t>
            </a:r>
            <a:r>
              <a:rPr lang="ru-RU" b="1" dirty="0" err="1">
                <a:solidFill>
                  <a:srgbClr val="660066"/>
                </a:solidFill>
              </a:rPr>
              <a:t>Далматовское</a:t>
            </a:r>
            <a:r>
              <a:rPr lang="ru-RU" b="1" dirty="0">
                <a:solidFill>
                  <a:srgbClr val="660066"/>
                </a:solidFill>
              </a:rPr>
              <a:t> духовное училище. Здесь он проучился до 1871 года, а затем перешел в Екатеринбургское духовное училище.</a:t>
            </a:r>
          </a:p>
          <a:p>
            <a:r>
              <a:rPr lang="ru-RU" b="1" dirty="0">
                <a:solidFill>
                  <a:srgbClr val="660066"/>
                </a:solidFill>
              </a:rPr>
              <a:t>В 1873 году Попов поступил в Пермскую духовную семинарию. Спустя четыре года он заканчивает общеобразовательные классы семинарии и решает покончить с духовным направлением в образовании.</a:t>
            </a:r>
          </a:p>
          <a:p>
            <a:r>
              <a:rPr lang="ru-RU" b="1" dirty="0">
                <a:solidFill>
                  <a:srgbClr val="660066"/>
                </a:solidFill>
              </a:rPr>
              <a:t> </a:t>
            </a:r>
          </a:p>
          <a:p>
            <a:r>
              <a:rPr lang="ru-RU" b="1" dirty="0">
                <a:solidFill>
                  <a:srgbClr val="660066"/>
                </a:solidFill>
              </a:rPr>
              <a:t>В 1877 году Александр становится студентом Петербургского университета, физико-математический факультет. Обучение в университете давалось ему весьма тяжело. Главной проблемой была нехватка денег. Попов подрабатывал электромонтером, но все равно приходилось экономить абсолютно на всем.</a:t>
            </a:r>
          </a:p>
          <a:p>
            <a:r>
              <a:rPr lang="ru-RU" b="1" dirty="0">
                <a:solidFill>
                  <a:srgbClr val="660066"/>
                </a:solidFill>
              </a:rPr>
              <a:t> </a:t>
            </a:r>
          </a:p>
          <a:p>
            <a:r>
              <a:rPr lang="ru-RU" b="1" dirty="0">
                <a:solidFill>
                  <a:srgbClr val="660066"/>
                </a:solidFill>
              </a:rPr>
              <a:t>В 1882 году Попов получает диплом и остается на кафедре физики в университете, чтобы готовиться к профессорской деятельности.</a:t>
            </a:r>
          </a:p>
        </p:txBody>
      </p:sp>
    </p:spTree>
  </p:cSld>
  <p:clrMapOvr>
    <a:masterClrMapping/>
  </p:clrMapOvr>
  <p:transition>
    <p:strips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5"/>
          <p:cNvPicPr>
            <a:picLocks noChangeAspect="1" noChangeArrowheads="1"/>
          </p:cNvPicPr>
          <p:nvPr/>
        </p:nvPicPr>
        <p:blipFill>
          <a:blip r:embed="rId2"/>
          <a:srcRect/>
          <a:stretch>
            <a:fillRect/>
          </a:stretch>
        </p:blipFill>
        <p:spPr bwMode="auto">
          <a:xfrm>
            <a:off x="500063" y="857250"/>
            <a:ext cx="3821112" cy="5067300"/>
          </a:xfrm>
          <a:prstGeom prst="rect">
            <a:avLst/>
          </a:prstGeom>
          <a:noFill/>
          <a:ln w="9525">
            <a:noFill/>
            <a:miter lim="800000"/>
            <a:headEnd/>
            <a:tailEnd/>
          </a:ln>
        </p:spPr>
      </p:pic>
      <p:sp>
        <p:nvSpPr>
          <p:cNvPr id="10243" name="TextBox 3"/>
          <p:cNvSpPr txBox="1">
            <a:spLocks noChangeArrowheads="1"/>
          </p:cNvSpPr>
          <p:nvPr/>
        </p:nvSpPr>
        <p:spPr bwMode="auto">
          <a:xfrm>
            <a:off x="1643063" y="357188"/>
            <a:ext cx="5786437" cy="461962"/>
          </a:xfrm>
          <a:prstGeom prst="rect">
            <a:avLst/>
          </a:prstGeom>
          <a:noFill/>
          <a:ln w="9525">
            <a:noFill/>
            <a:miter lim="800000"/>
            <a:headEnd/>
            <a:tailEnd/>
          </a:ln>
        </p:spPr>
        <p:txBody>
          <a:bodyPr>
            <a:spAutoFit/>
          </a:bodyPr>
          <a:lstStyle/>
          <a:p>
            <a:pPr algn="ctr"/>
            <a:r>
              <a:rPr lang="ru-RU" sz="2400" b="1" dirty="0" smtClean="0">
                <a:solidFill>
                  <a:srgbClr val="660066"/>
                </a:solidFill>
              </a:rPr>
              <a:t>Семья</a:t>
            </a:r>
            <a:endParaRPr lang="ru-RU" sz="2400" b="1" dirty="0">
              <a:solidFill>
                <a:srgbClr val="660066"/>
              </a:solidFill>
            </a:endParaRPr>
          </a:p>
        </p:txBody>
      </p:sp>
      <p:sp>
        <p:nvSpPr>
          <p:cNvPr id="10244" name="TextBox 4"/>
          <p:cNvSpPr txBox="1">
            <a:spLocks noChangeArrowheads="1"/>
          </p:cNvSpPr>
          <p:nvPr/>
        </p:nvSpPr>
        <p:spPr bwMode="auto">
          <a:xfrm>
            <a:off x="428596" y="5929313"/>
            <a:ext cx="4214841" cy="923330"/>
          </a:xfrm>
          <a:prstGeom prst="rect">
            <a:avLst/>
          </a:prstGeom>
          <a:noFill/>
          <a:ln w="9525">
            <a:noFill/>
            <a:miter lim="800000"/>
            <a:headEnd/>
            <a:tailEnd/>
          </a:ln>
        </p:spPr>
        <p:txBody>
          <a:bodyPr wrap="square">
            <a:spAutoFit/>
          </a:bodyPr>
          <a:lstStyle/>
          <a:p>
            <a:pPr algn="ctr"/>
            <a:r>
              <a:rPr lang="ru-RU" b="1" i="1" dirty="0">
                <a:solidFill>
                  <a:srgbClr val="660066"/>
                </a:solidFill>
              </a:rPr>
              <a:t>А.С. Попов с женой и детьми. </a:t>
            </a:r>
          </a:p>
          <a:p>
            <a:pPr algn="ctr"/>
            <a:r>
              <a:rPr lang="ru-RU" b="1" i="1" dirty="0">
                <a:solidFill>
                  <a:srgbClr val="660066"/>
                </a:solidFill>
              </a:rPr>
              <a:t>1893 г</a:t>
            </a:r>
          </a:p>
          <a:p>
            <a:endParaRPr lang="ru-RU" dirty="0"/>
          </a:p>
        </p:txBody>
      </p:sp>
      <p:sp>
        <p:nvSpPr>
          <p:cNvPr id="10245" name="TextBox 6"/>
          <p:cNvSpPr txBox="1">
            <a:spLocks noChangeArrowheads="1"/>
          </p:cNvSpPr>
          <p:nvPr/>
        </p:nvSpPr>
        <p:spPr bwMode="auto">
          <a:xfrm>
            <a:off x="4857750" y="1500188"/>
            <a:ext cx="3857625" cy="3692525"/>
          </a:xfrm>
          <a:prstGeom prst="rect">
            <a:avLst/>
          </a:prstGeom>
          <a:noFill/>
          <a:ln w="9525">
            <a:noFill/>
            <a:miter lim="800000"/>
            <a:headEnd/>
            <a:tailEnd/>
          </a:ln>
        </p:spPr>
        <p:txBody>
          <a:bodyPr>
            <a:spAutoFit/>
          </a:bodyPr>
          <a:lstStyle/>
          <a:p>
            <a:r>
              <a:rPr lang="ru-RU" b="1">
                <a:solidFill>
                  <a:srgbClr val="660066"/>
                </a:solidFill>
              </a:rPr>
              <a:t>К окончанию университета Александр Попов женился. В 1884 году родился его первенец Степан, а через три года второй сын - Александр. Жена, Раиса Алексеевна, имела постоянную врачебную практику, и часто ее заработок становился единственным в их семье, так как все деньги мужа уходили на опыты.</a:t>
            </a:r>
            <a:endParaRPr lang="ru-RU">
              <a:solidFill>
                <a:srgbClr val="660066"/>
              </a:solidFill>
            </a:endParaRPr>
          </a:p>
        </p:txBody>
      </p:sp>
    </p:spTree>
  </p:cSld>
  <p:clrMapOvr>
    <a:masterClrMapping/>
  </p:clrMapOvr>
  <p:transition>
    <p:strips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4"/>
          <p:cNvSpPr txBox="1">
            <a:spLocks noChangeArrowheads="1"/>
          </p:cNvSpPr>
          <p:nvPr/>
        </p:nvSpPr>
        <p:spPr bwMode="auto">
          <a:xfrm>
            <a:off x="5429250" y="785813"/>
            <a:ext cx="3286125" cy="369887"/>
          </a:xfrm>
          <a:prstGeom prst="rect">
            <a:avLst/>
          </a:prstGeom>
          <a:noFill/>
          <a:ln w="9525">
            <a:noFill/>
            <a:miter lim="800000"/>
            <a:headEnd/>
            <a:tailEnd/>
          </a:ln>
        </p:spPr>
        <p:txBody>
          <a:bodyPr>
            <a:spAutoFit/>
          </a:bodyPr>
          <a:lstStyle/>
          <a:p>
            <a:r>
              <a:rPr lang="ru-RU" b="1">
                <a:solidFill>
                  <a:srgbClr val="000000"/>
                </a:solidFill>
              </a:rPr>
              <a:t> г</a:t>
            </a:r>
          </a:p>
        </p:txBody>
      </p:sp>
      <p:pic>
        <p:nvPicPr>
          <p:cNvPr id="11267" name="Picture 4"/>
          <p:cNvPicPr>
            <a:picLocks noChangeAspect="1" noChangeArrowheads="1"/>
          </p:cNvPicPr>
          <p:nvPr/>
        </p:nvPicPr>
        <p:blipFill>
          <a:blip r:embed="rId2"/>
          <a:srcRect/>
          <a:stretch>
            <a:fillRect/>
          </a:stretch>
        </p:blipFill>
        <p:spPr bwMode="auto">
          <a:xfrm>
            <a:off x="4448175" y="500063"/>
            <a:ext cx="4233863" cy="3071812"/>
          </a:xfrm>
          <a:prstGeom prst="rect">
            <a:avLst/>
          </a:prstGeom>
          <a:noFill/>
          <a:ln w="9525">
            <a:noFill/>
            <a:miter lim="800000"/>
            <a:headEnd/>
            <a:tailEnd/>
          </a:ln>
        </p:spPr>
      </p:pic>
      <p:sp>
        <p:nvSpPr>
          <p:cNvPr id="11268" name="TextBox 5"/>
          <p:cNvSpPr txBox="1">
            <a:spLocks noChangeArrowheads="1"/>
          </p:cNvSpPr>
          <p:nvPr/>
        </p:nvSpPr>
        <p:spPr bwMode="auto">
          <a:xfrm>
            <a:off x="5072063" y="4071938"/>
            <a:ext cx="3643312" cy="923925"/>
          </a:xfrm>
          <a:prstGeom prst="rect">
            <a:avLst/>
          </a:prstGeom>
          <a:noFill/>
          <a:ln w="9525">
            <a:noFill/>
            <a:miter lim="800000"/>
            <a:headEnd/>
            <a:tailEnd/>
          </a:ln>
        </p:spPr>
        <p:txBody>
          <a:bodyPr>
            <a:spAutoFit/>
          </a:bodyPr>
          <a:lstStyle/>
          <a:p>
            <a:r>
              <a:rPr lang="ru-RU" b="1">
                <a:solidFill>
                  <a:srgbClr val="660066"/>
                </a:solidFill>
              </a:rPr>
              <a:t>А.С. Попов с семьёй. Рождество.</a:t>
            </a:r>
          </a:p>
          <a:p>
            <a:endParaRPr lang="ru-RU">
              <a:solidFill>
                <a:srgbClr val="660066"/>
              </a:solidFill>
            </a:endParaRPr>
          </a:p>
        </p:txBody>
      </p:sp>
      <p:pic>
        <p:nvPicPr>
          <p:cNvPr id="11269" name="Picture 3"/>
          <p:cNvPicPr>
            <a:picLocks noChangeAspect="1" noChangeArrowheads="1"/>
          </p:cNvPicPr>
          <p:nvPr/>
        </p:nvPicPr>
        <p:blipFill>
          <a:blip r:embed="rId3"/>
          <a:srcRect/>
          <a:stretch>
            <a:fillRect/>
          </a:stretch>
        </p:blipFill>
        <p:spPr bwMode="auto">
          <a:xfrm>
            <a:off x="428625" y="3357563"/>
            <a:ext cx="3714750" cy="2970212"/>
          </a:xfrm>
          <a:prstGeom prst="rect">
            <a:avLst/>
          </a:prstGeom>
          <a:noFill/>
          <a:ln w="9525">
            <a:noFill/>
            <a:miter lim="800000"/>
            <a:headEnd/>
            <a:tailEnd/>
          </a:ln>
        </p:spPr>
      </p:pic>
      <p:sp>
        <p:nvSpPr>
          <p:cNvPr id="11270" name="TextBox 6"/>
          <p:cNvSpPr txBox="1">
            <a:spLocks noChangeArrowheads="1"/>
          </p:cNvSpPr>
          <p:nvPr/>
        </p:nvSpPr>
        <p:spPr bwMode="auto">
          <a:xfrm>
            <a:off x="500063" y="1500188"/>
            <a:ext cx="3429000" cy="708025"/>
          </a:xfrm>
          <a:prstGeom prst="rect">
            <a:avLst/>
          </a:prstGeom>
          <a:noFill/>
          <a:ln w="9525">
            <a:noFill/>
            <a:miter lim="800000"/>
            <a:headEnd/>
            <a:tailEnd/>
          </a:ln>
        </p:spPr>
        <p:txBody>
          <a:bodyPr>
            <a:spAutoFit/>
          </a:bodyPr>
          <a:lstStyle/>
          <a:p>
            <a:r>
              <a:rPr lang="ru-RU" sz="2000" b="1">
                <a:solidFill>
                  <a:srgbClr val="660066"/>
                </a:solidFill>
              </a:rPr>
              <a:t>Дети Александра Степановича</a:t>
            </a:r>
          </a:p>
        </p:txBody>
      </p:sp>
    </p:spTree>
  </p:cSld>
  <p:clrMapOvr>
    <a:masterClrMapping/>
  </p:clrMapOvr>
  <p:transition>
    <p:strips dir="ld"/>
  </p:transition>
  <p:timing>
    <p:tnLst>
      <p:par>
        <p:cTn id="1" dur="indefinite" restart="never" nodeType="tmRoot"/>
      </p:par>
    </p:tnLst>
  </p:timing>
</p:sld>
</file>

<file path=ppt/theme/theme1.xml><?xml version="1.0" encoding="utf-8"?>
<a:theme xmlns:a="http://schemas.openxmlformats.org/drawingml/2006/main" name="Тарелка">
  <a:themeElements>
    <a:clrScheme name="Тарелка 7">
      <a:dk1>
        <a:srgbClr val="000000"/>
      </a:dk1>
      <a:lt1>
        <a:srgbClr val="FFFFFF"/>
      </a:lt1>
      <a:dk2>
        <a:srgbClr val="000000"/>
      </a:dk2>
      <a:lt2>
        <a:srgbClr val="B2B2B2"/>
      </a:lt2>
      <a:accent1>
        <a:srgbClr val="336699"/>
      </a:accent1>
      <a:accent2>
        <a:srgbClr val="5F5F5F"/>
      </a:accent2>
      <a:accent3>
        <a:srgbClr val="AAAAAA"/>
      </a:accent3>
      <a:accent4>
        <a:srgbClr val="DADADA"/>
      </a:accent4>
      <a:accent5>
        <a:srgbClr val="ADB8CA"/>
      </a:accent5>
      <a:accent6>
        <a:srgbClr val="555555"/>
      </a:accent6>
      <a:hlink>
        <a:srgbClr val="BBE5FF"/>
      </a:hlink>
      <a:folHlink>
        <a:srgbClr val="B6B3E1"/>
      </a:folHlink>
    </a:clrScheme>
    <a:fontScheme name="Тарелка">
      <a:majorFont>
        <a:latin typeface="Arial"/>
        <a:ea typeface=""/>
        <a:cs typeface=""/>
      </a:majorFont>
      <a:minorFont>
        <a:latin typeface="Verdan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арелка 1">
        <a:dk1>
          <a:srgbClr val="660000"/>
        </a:dk1>
        <a:lt1>
          <a:srgbClr val="FFFFFF"/>
        </a:lt1>
        <a:dk2>
          <a:srgbClr val="A80000"/>
        </a:dk2>
        <a:lt2>
          <a:srgbClr val="FFFF99"/>
        </a:lt2>
        <a:accent1>
          <a:srgbClr val="FF6600"/>
        </a:accent1>
        <a:accent2>
          <a:srgbClr val="6A0000"/>
        </a:accent2>
        <a:accent3>
          <a:srgbClr val="D1AAAA"/>
        </a:accent3>
        <a:accent4>
          <a:srgbClr val="DADADA"/>
        </a:accent4>
        <a:accent5>
          <a:srgbClr val="FFB8AA"/>
        </a:accent5>
        <a:accent6>
          <a:srgbClr val="5F00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
      <a:clrScheme name="Тарелка 2">
        <a:dk1>
          <a:srgbClr val="6A4700"/>
        </a:dk1>
        <a:lt1>
          <a:srgbClr val="FFFFFF"/>
        </a:lt1>
        <a:dk2>
          <a:srgbClr val="522900"/>
        </a:dk2>
        <a:lt2>
          <a:srgbClr val="FFFF99"/>
        </a:lt2>
        <a:accent1>
          <a:srgbClr val="CC9900"/>
        </a:accent1>
        <a:accent2>
          <a:srgbClr val="9C7300"/>
        </a:accent2>
        <a:accent3>
          <a:srgbClr val="B3ACAA"/>
        </a:accent3>
        <a:accent4>
          <a:srgbClr val="DADADA"/>
        </a:accent4>
        <a:accent5>
          <a:srgbClr val="E2CAAA"/>
        </a:accent5>
        <a:accent6>
          <a:srgbClr val="8D6800"/>
        </a:accent6>
        <a:hlink>
          <a:srgbClr val="FF9900"/>
        </a:hlink>
        <a:folHlink>
          <a:srgbClr val="FFFF66"/>
        </a:folHlink>
      </a:clrScheme>
      <a:clrMap bg1="dk2" tx1="lt1" bg2="dk1" tx2="lt2" accent1="accent1" accent2="accent2" accent3="accent3" accent4="accent4" accent5="accent5" accent6="accent6" hlink="hlink" folHlink="folHlink"/>
    </a:extraClrScheme>
    <a:extraClrScheme>
      <a:clrScheme name="Тарелка 3">
        <a:dk1>
          <a:srgbClr val="495630"/>
        </a:dk1>
        <a:lt1>
          <a:srgbClr val="FFFFCC"/>
        </a:lt1>
        <a:dk2>
          <a:srgbClr val="2D361C"/>
        </a:dk2>
        <a:lt2>
          <a:srgbClr val="BAD38D"/>
        </a:lt2>
        <a:accent1>
          <a:srgbClr val="68803E"/>
        </a:accent1>
        <a:accent2>
          <a:srgbClr val="556636"/>
        </a:accent2>
        <a:accent3>
          <a:srgbClr val="ADAEAB"/>
        </a:accent3>
        <a:accent4>
          <a:srgbClr val="DADAAE"/>
        </a:accent4>
        <a:accent5>
          <a:srgbClr val="B9C0AF"/>
        </a:accent5>
        <a:accent6>
          <a:srgbClr val="4C5C30"/>
        </a:accent6>
        <a:hlink>
          <a:srgbClr val="339933"/>
        </a:hlink>
        <a:folHlink>
          <a:srgbClr val="D9D400"/>
        </a:folHlink>
      </a:clrScheme>
      <a:clrMap bg1="dk2" tx1="lt1" bg2="dk1" tx2="lt2" accent1="accent1" accent2="accent2" accent3="accent3" accent4="accent4" accent5="accent5" accent6="accent6" hlink="hlink" folHlink="folHlink"/>
    </a:extraClrScheme>
    <a:extraClrScheme>
      <a:clrScheme name="Тарелка 4">
        <a:dk1>
          <a:srgbClr val="666A5C"/>
        </a:dk1>
        <a:lt1>
          <a:srgbClr val="FFFFFF"/>
        </a:lt1>
        <a:dk2>
          <a:srgbClr val="757868"/>
        </a:dk2>
        <a:lt2>
          <a:srgbClr val="C4C3AA"/>
        </a:lt2>
        <a:accent1>
          <a:srgbClr val="9AC2C0"/>
        </a:accent1>
        <a:accent2>
          <a:srgbClr val="4D4F45"/>
        </a:accent2>
        <a:accent3>
          <a:srgbClr val="BDBEB9"/>
        </a:accent3>
        <a:accent4>
          <a:srgbClr val="DADADA"/>
        </a:accent4>
        <a:accent5>
          <a:srgbClr val="CADDDC"/>
        </a:accent5>
        <a:accent6>
          <a:srgbClr val="45473E"/>
        </a:accent6>
        <a:hlink>
          <a:srgbClr val="009999"/>
        </a:hlink>
        <a:folHlink>
          <a:srgbClr val="BFCB4F"/>
        </a:folHlink>
      </a:clrScheme>
      <a:clrMap bg1="dk2" tx1="lt1" bg2="dk1" tx2="lt2" accent1="accent1" accent2="accent2" accent3="accent3" accent4="accent4" accent5="accent5" accent6="accent6" hlink="hlink" folHlink="folHlink"/>
    </a:extraClrScheme>
    <a:extraClrScheme>
      <a:clrScheme name="Тарелка 5">
        <a:dk1>
          <a:srgbClr val="006664"/>
        </a:dk1>
        <a:lt1>
          <a:srgbClr val="FFFFFF"/>
        </a:lt1>
        <a:dk2>
          <a:srgbClr val="00908D"/>
        </a:dk2>
        <a:lt2>
          <a:srgbClr val="ADE5CD"/>
        </a:lt2>
        <a:accent1>
          <a:srgbClr val="00CCFF"/>
        </a:accent1>
        <a:accent2>
          <a:srgbClr val="006666"/>
        </a:accent2>
        <a:accent3>
          <a:srgbClr val="AAC6C5"/>
        </a:accent3>
        <a:accent4>
          <a:srgbClr val="DADADA"/>
        </a:accent4>
        <a:accent5>
          <a:srgbClr val="AAE2FF"/>
        </a:accent5>
        <a:accent6>
          <a:srgbClr val="005C5C"/>
        </a:accent6>
        <a:hlink>
          <a:srgbClr val="6DD8DB"/>
        </a:hlink>
        <a:folHlink>
          <a:srgbClr val="C5E2FF"/>
        </a:folHlink>
      </a:clrScheme>
      <a:clrMap bg1="dk2" tx1="lt1" bg2="dk1" tx2="lt2" accent1="accent1" accent2="accent2" accent3="accent3" accent4="accent4" accent5="accent5" accent6="accent6" hlink="hlink" folHlink="folHlink"/>
    </a:extraClrScheme>
    <a:extraClrScheme>
      <a:clrScheme name="Тарелка 6">
        <a:dk1>
          <a:srgbClr val="000000"/>
        </a:dk1>
        <a:lt1>
          <a:srgbClr val="DDDCC5"/>
        </a:lt1>
        <a:dk2>
          <a:srgbClr val="000000"/>
        </a:dk2>
        <a:lt2>
          <a:srgbClr val="B9B695"/>
        </a:lt2>
        <a:accent1>
          <a:srgbClr val="EAEBE9"/>
        </a:accent1>
        <a:accent2>
          <a:srgbClr val="BFBFAB"/>
        </a:accent2>
        <a:accent3>
          <a:srgbClr val="EBEBDF"/>
        </a:accent3>
        <a:accent4>
          <a:srgbClr val="000000"/>
        </a:accent4>
        <a:accent5>
          <a:srgbClr val="F3F3F2"/>
        </a:accent5>
        <a:accent6>
          <a:srgbClr val="ADAD9B"/>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Тарелка 7">
        <a:dk1>
          <a:srgbClr val="000000"/>
        </a:dk1>
        <a:lt1>
          <a:srgbClr val="FFFFFF"/>
        </a:lt1>
        <a:dk2>
          <a:srgbClr val="000000"/>
        </a:dk2>
        <a:lt2>
          <a:srgbClr val="B2B2B2"/>
        </a:lt2>
        <a:accent1>
          <a:srgbClr val="336699"/>
        </a:accent1>
        <a:accent2>
          <a:srgbClr val="5F5F5F"/>
        </a:accent2>
        <a:accent3>
          <a:srgbClr val="AAAAAA"/>
        </a:accent3>
        <a:accent4>
          <a:srgbClr val="DADADA"/>
        </a:accent4>
        <a:accent5>
          <a:srgbClr val="ADB8CA"/>
        </a:accent5>
        <a:accent6>
          <a:srgbClr val="555555"/>
        </a:accent6>
        <a:hlink>
          <a:srgbClr val="BBE5FF"/>
        </a:hlink>
        <a:folHlink>
          <a:srgbClr val="B6B3E1"/>
        </a:folHlink>
      </a:clrScheme>
      <a:clrMap bg1="dk2" tx1="lt1" bg2="dk1" tx2="lt2" accent1="accent1" accent2="accent2" accent3="accent3" accent4="accent4" accent5="accent5" accent6="accent6" hlink="hlink" folHlink="folHlink"/>
    </a:extraClrScheme>
    <a:extraClrScheme>
      <a:clrScheme name="Тарелка 8">
        <a:dk1>
          <a:srgbClr val="000090"/>
        </a:dk1>
        <a:lt1>
          <a:srgbClr val="EAEAEA"/>
        </a:lt1>
        <a:dk2>
          <a:srgbClr val="3A3AB2"/>
        </a:dk2>
        <a:lt2>
          <a:srgbClr val="CAD4DC"/>
        </a:lt2>
        <a:accent1>
          <a:srgbClr val="3974AF"/>
        </a:accent1>
        <a:accent2>
          <a:srgbClr val="232369"/>
        </a:accent2>
        <a:accent3>
          <a:srgbClr val="AEAED5"/>
        </a:accent3>
        <a:accent4>
          <a:srgbClr val="C8C8C8"/>
        </a:accent4>
        <a:accent5>
          <a:srgbClr val="AEBCD4"/>
        </a:accent5>
        <a:accent6>
          <a:srgbClr val="1F1F5E"/>
        </a:accent6>
        <a:hlink>
          <a:srgbClr val="00CCFF"/>
        </a:hlink>
        <a:folHlink>
          <a:srgbClr val="6699FF"/>
        </a:folHlink>
      </a:clrScheme>
      <a:clrMap bg1="dk2" tx1="lt1" bg2="dk1" tx2="lt2" accent1="accent1" accent2="accent2" accent3="accent3" accent4="accent4" accent5="accent5" accent6="accent6" hlink="hlink" folHlink="folHlink"/>
    </a:extraClrScheme>
    <a:extraClrScheme>
      <a:clrScheme name="Тарелка 9">
        <a:dk1>
          <a:srgbClr val="9C9C9C"/>
        </a:dk1>
        <a:lt1>
          <a:srgbClr val="FFFFFF"/>
        </a:lt1>
        <a:dk2>
          <a:srgbClr val="8696CA"/>
        </a:dk2>
        <a:lt2>
          <a:srgbClr val="FFFFFF"/>
        </a:lt2>
        <a:accent1>
          <a:srgbClr val="97D1D5"/>
        </a:accent1>
        <a:accent2>
          <a:srgbClr val="666699"/>
        </a:accent2>
        <a:accent3>
          <a:srgbClr val="C3C9E1"/>
        </a:accent3>
        <a:accent4>
          <a:srgbClr val="DADADA"/>
        </a:accent4>
        <a:accent5>
          <a:srgbClr val="C9E5E7"/>
        </a:accent5>
        <a:accent6>
          <a:srgbClr val="5C5C8A"/>
        </a:accent6>
        <a:hlink>
          <a:srgbClr val="0000FF"/>
        </a:hlink>
        <a:folHlink>
          <a:srgbClr val="0099FF"/>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1059</TotalTime>
  <Words>937</Words>
  <Application>Microsoft Office PowerPoint</Application>
  <PresentationFormat>Экран (4:3)</PresentationFormat>
  <Paragraphs>79</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Тарелка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Схема приемника Попова</vt:lpstr>
      <vt:lpstr>Презентация PowerPoint</vt:lpstr>
      <vt:lpstr>Презентация PowerPoint</vt:lpstr>
      <vt:lpstr>Современные радиоприёмники сильно отличаются от первых приёмников Попова. Но принцип их действия остался без изменений.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МОУ лицей № 1</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физика</dc:title>
  <dc:creator>Сошникова М</dc:creator>
  <cp:lastModifiedBy>User</cp:lastModifiedBy>
  <cp:revision>107</cp:revision>
  <dcterms:created xsi:type="dcterms:W3CDTF">2006-11-28T12:40:11Z</dcterms:created>
  <dcterms:modified xsi:type="dcterms:W3CDTF">2021-01-31T07:29:41Z</dcterms:modified>
</cp:coreProperties>
</file>