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9999"/>
    <a:srgbClr val="FF0000"/>
    <a:srgbClr val="FF7C8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06/relationships/legacyDocTextInfo" Target="legacyDocTextInfo.bin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63" y="0"/>
            <a:ext cx="1728787" cy="6865938"/>
            <a:chOff x="3" y="0"/>
            <a:chExt cx="1089" cy="4325"/>
          </a:xfrm>
        </p:grpSpPr>
        <p:sp>
          <p:nvSpPr>
            <p:cNvPr id="5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rot="6000000">
              <a:off x="348" y="1644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48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992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343D0-CE1B-4944-8ABE-FAB914635D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72F8B-176A-4F94-932A-36A60BA7B0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99313" y="247650"/>
            <a:ext cx="1943100" cy="55435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247650"/>
            <a:ext cx="5676900" cy="5543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C11E9-51EC-40ED-9B21-87344B5610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24765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1370013" y="16764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5E5BA-7BE3-4CD2-9112-921C58479F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B4533-3961-4A21-8AD7-80B1798114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C982F-EE8C-4B13-8D2C-F98E57C7DD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00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324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43A81-931B-4DB9-8FF4-5D04E6BD74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5791A-E206-4CEC-9250-E7C396325A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57D89-1EAD-4D68-946A-325462D997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A1E6C-1E9D-4599-BA2E-AE13024DFC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B3FA5-C117-495A-AED8-835DF64DBD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64CF5-4F7A-48FD-BBCC-A6A1D84F74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4763" y="0"/>
            <a:ext cx="1728787" cy="6865938"/>
            <a:chOff x="3" y="0"/>
            <a:chExt cx="1089" cy="4325"/>
          </a:xfrm>
        </p:grpSpPr>
        <p:sp>
          <p:nvSpPr>
            <p:cNvPr id="19459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0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14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2" name="AutoShape 6"/>
            <p:cNvSpPr>
              <a:spLocks noChangeArrowheads="1"/>
            </p:cNvSpPr>
            <p:nvPr/>
          </p:nvSpPr>
          <p:spPr bwMode="auto">
            <a:xfrm rot="6000000">
              <a:off x="348" y="372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638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2476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38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67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7413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82B51A0A-4CC4-49D1-8372-52046556D0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  <p:sldLayoutId id="214748365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8538" y="4724400"/>
            <a:ext cx="6400800" cy="1752600"/>
          </a:xfrm>
        </p:spPr>
        <p:txBody>
          <a:bodyPr/>
          <a:lstStyle/>
          <a:p>
            <a:pPr eaLnBrk="1" hangingPunct="1"/>
            <a:r>
              <a:rPr lang="ru-RU" smtClean="0"/>
              <a:t>Урок русского языка</a:t>
            </a:r>
          </a:p>
          <a:p>
            <a:pPr eaLnBrk="1" hangingPunct="1"/>
            <a:r>
              <a:rPr lang="ru-RU" smtClean="0"/>
              <a:t>в 11 классе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323975" y="981075"/>
            <a:ext cx="6992938" cy="2786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400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onotype Corsiva"/>
              </a:rPr>
              <a:t>Виды преобразования </a:t>
            </a:r>
          </a:p>
          <a:p>
            <a:pPr algn="ctr"/>
            <a:r>
              <a:rPr lang="ru-RU" sz="4400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onotype Corsiva"/>
              </a:rPr>
              <a:t>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3079" name="Organization Chart 7"/>
          <p:cNvGraphicFramePr>
            <a:graphicFrameLocks/>
          </p:cNvGraphicFramePr>
          <p:nvPr>
            <p:ph type="dgm" idx="1"/>
          </p:nvPr>
        </p:nvGraphicFramePr>
        <p:xfrm>
          <a:off x="431800" y="333375"/>
          <a:ext cx="8208963" cy="5716588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1038" name="WordArt 19"/>
          <p:cNvSpPr>
            <a:spLocks noChangeArrowheads="1" noChangeShapeType="1" noTextEdit="1"/>
          </p:cNvSpPr>
          <p:nvPr/>
        </p:nvSpPr>
        <p:spPr bwMode="auto">
          <a:xfrm>
            <a:off x="1042988" y="404813"/>
            <a:ext cx="3313112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kern="10"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onotype Corsiva"/>
              </a:rPr>
              <a:t>ПЛАН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30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z="3600" smtClean="0"/>
          </a:p>
          <a:p>
            <a:pPr eaLnBrk="1" hangingPunct="1">
              <a:buFontTx/>
              <a:buNone/>
            </a:pPr>
            <a:r>
              <a:rPr lang="ru-RU" sz="3600" smtClean="0"/>
              <a:t>- это краткое изложение основных положений статьи, книги, доклада</a:t>
            </a:r>
          </a:p>
        </p:txBody>
      </p:sp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1979613" y="620713"/>
            <a:ext cx="496887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kern="10"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onotype Corsiva"/>
              </a:rPr>
              <a:t>Тезисы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3600" smtClean="0"/>
              <a:t>- это дословные или документально точные записи частей текста</a:t>
            </a:r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1908175" y="549275"/>
            <a:ext cx="496887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kern="10"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onotype Corsiva"/>
              </a:rPr>
              <a:t>Выписки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61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3600" smtClean="0"/>
              <a:t>- это краткое письменное изложение содержания текста</a:t>
            </a: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1979613" y="549275"/>
            <a:ext cx="518477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kern="10"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onotype Corsiva"/>
              </a:rPr>
              <a:t>Конспект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- это либо доклад на определенную тему, включающий обзор соответствующих литературных и других источников, либо изложение содержания научной работы, книги и т.п. </a:t>
            </a:r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2195513" y="549275"/>
            <a:ext cx="44640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kern="10"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onotype Corsiva"/>
              </a:rPr>
              <a:t>Реферат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6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-это краткая характеристика книги, статьи и т.п., излагающая их содержание и дающая иногда их оценку</a:t>
            </a:r>
          </a:p>
        </p:txBody>
      </p:sp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1258888" y="620713"/>
            <a:ext cx="5834062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kern="10"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onotype Corsiva"/>
              </a:rPr>
              <a:t>Аннотация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676400"/>
            <a:ext cx="73787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- это письменный разбор, содержащий критическую оценку научного, художественного и      т. п. произведения, спектакля, концерта, кинофильма</a:t>
            </a:r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2051050" y="692150"/>
            <a:ext cx="4681538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kern="10"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onotype Corsiva"/>
              </a:rPr>
              <a:t>Рецензия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Задания по выбору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Составьте аннотацию прочитанной книги</a:t>
            </a:r>
          </a:p>
          <a:p>
            <a:r>
              <a:rPr lang="ru-RU" smtClean="0"/>
              <a:t>Напишите рецензию на любимую книгу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keting Plan">
  <a:themeElements>
    <a:clrScheme name="Marketing Plan 2">
      <a:dk1>
        <a:srgbClr val="003366"/>
      </a:dk1>
      <a:lt1>
        <a:srgbClr val="CCECFF"/>
      </a:lt1>
      <a:dk2>
        <a:srgbClr val="4B3384"/>
      </a:dk2>
      <a:lt2>
        <a:srgbClr val="849CBB"/>
      </a:lt2>
      <a:accent1>
        <a:srgbClr val="90DBFF"/>
      </a:accent1>
      <a:accent2>
        <a:srgbClr val="99FFCC"/>
      </a:accent2>
      <a:accent3>
        <a:srgbClr val="E2F4FF"/>
      </a:accent3>
      <a:accent4>
        <a:srgbClr val="002A56"/>
      </a:accent4>
      <a:accent5>
        <a:srgbClr val="C6EAFF"/>
      </a:accent5>
      <a:accent6>
        <a:srgbClr val="8AE7B9"/>
      </a:accent6>
      <a:hlink>
        <a:srgbClr val="DFC0FF"/>
      </a:hlink>
      <a:folHlink>
        <a:srgbClr val="6DC5DE"/>
      </a:folHlink>
    </a:clrScheme>
    <a:fontScheme name="Marketing Plan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Marketing Plan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keting Plan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keting Pla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Marketing Plan</Template>
  <TotalTime>32</TotalTime>
  <Words>95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Times New Roman</vt:lpstr>
      <vt:lpstr>Arial</vt:lpstr>
      <vt:lpstr>Calibri</vt:lpstr>
      <vt:lpstr>Marketing Plan</vt:lpstr>
      <vt:lpstr>Marketing Plan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Задания по выбору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IMANGO</dc:creator>
  <cp:lastModifiedBy>Panther</cp:lastModifiedBy>
  <cp:revision>6</cp:revision>
  <dcterms:created xsi:type="dcterms:W3CDTF">2009-03-09T16:59:32Z</dcterms:created>
  <dcterms:modified xsi:type="dcterms:W3CDTF">2013-09-29T16:40:14Z</dcterms:modified>
</cp:coreProperties>
</file>