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7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vanovasweta@outlook.com" initials="m" lastIdx="1" clrIdx="0">
    <p:extLst>
      <p:ext uri="{19B8F6BF-5375-455C-9EA6-DF929625EA0E}">
        <p15:presenceInfo xmlns:p15="http://schemas.microsoft.com/office/powerpoint/2012/main" userId="4b8d8e6b45a4b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3T14:28:07.31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36C0F-10CD-4895-9467-8BD26835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0296DF-336D-4495-902D-647B67135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CD57E-44C3-4035-9E58-48F97B8F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22A60-505F-4894-AF10-2F7B9C90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B95B6-C37A-4738-885F-95883094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D2DF2-D0FF-4AEB-BDEB-41E69B02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4A33F9-7789-4B04-98E6-DC4716A32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E2B7D-4774-40AD-9ED9-ADD5A4B8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C6560-9E8E-4681-AD17-1A6C1B7A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3A1DD-4D4F-438D-81F8-04BE675E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4A8D5A-934B-4CAF-9038-C5B6956B8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C13327-2406-469F-8C27-231C2146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DBC32-740E-4489-8074-7A3937D9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8A0AD-BC31-4843-9A91-85B19A44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2EC1D-E834-4D64-8241-BA6BF4D5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C24E6-1E8B-4D52-A789-416EDECB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DBB46-5456-4885-8ECA-A61BD105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936DB-1465-4F64-A71D-C3EA296C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3C92-83C3-4BC8-A7C1-96F3D3C3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3B5D8-89FA-4F31-BD3D-87ACE64D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340BB-632C-423E-A776-39FEE308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C1982-E87C-4813-97F8-FF672DEE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57C5-35EE-4353-80B8-F3E3EF7F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B9C51-BAC4-4534-8E6A-92DAC90E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A2401-26B4-41A3-9C77-273D5303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C9360-A3BE-4884-B53C-80CC9437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0C61-4B27-494C-82E2-DA2FD4730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9463E6-617F-401B-A34E-78656AE5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B4B79-4AC7-4DD9-BA18-C3D72FFC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14FC9-DD0B-4BAF-8AF8-8FDD22EA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98FF9-0DE1-4FC8-9856-B7B8A8B4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BE0E2-EDE8-4524-933B-C1E3B2EC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2DEDD-9847-416B-B2E9-D148E67D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B6A77-34CF-4EED-B810-98EB4D2D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2B70B-A5BE-456D-8AF3-6C5F3B44C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3F7E0-9EF8-4EFD-8690-E66D16955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6DEAF6-CBF4-42CA-A9EF-E5D9732A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7A604B-CCA3-4C44-BC5F-C13FC3CC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00422-5081-4097-9D65-E00574E5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9E098-841D-4811-90D5-BBFE7774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0E7CDA-7E26-4C37-B5BF-F5EC581E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2B7F17-958C-4CD8-81C5-CC95F613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7DB3E3-AF1C-47B4-85C6-CC837FA9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8D8C1B-DAE1-4218-B78F-3AFCA3EB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765862-6EF9-458F-B840-E9357C1A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297772-0107-4A89-B08F-E8A87396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CA128-0BEF-44A9-ADFA-AFAF7A41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5EA23-2163-414B-B3F8-34D846B3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7F6779-09D2-4802-BE6D-DCB53022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79B90-4E15-48CF-A5B4-D41DBEC3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8E81AA-B092-44E2-BCBD-DF41EE28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5840D-7FAD-4EA7-B220-065187B1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CBFC-B4DD-41E0-AAB7-2B3E8C91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3E4623-2118-43CF-95A3-834524FB5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3DBBA-009F-4C08-9351-BFDBA741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DA7F3-5BA1-4D2B-BA86-38384F7C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2F4CF-00BC-4C9E-9ACA-643C067B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9286FA-FA0B-410B-8BFC-16D15618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B3530-382D-4787-9BFF-7A93550F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BADC5-E6B9-46D3-A21A-18BCBACB8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6F0CA-FC2D-4D2C-BE88-B07B1D05E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64C7-6654-4D1D-81E2-4D9A7B90E7A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CFAB7-8054-492A-8C53-27B81091E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DCCF9-21F5-482B-8A21-B30682D1C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1427-3DDD-4C67-8774-FB740EB8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1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4.m4a"/><Relationship Id="rId7" Type="http://schemas.openxmlformats.org/officeDocument/2006/relationships/image" Target="../media/image1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6.m4a"/><Relationship Id="rId7" Type="http://schemas.openxmlformats.org/officeDocument/2006/relationships/image" Target="../media/image19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media8.m4a"/><Relationship Id="rId7" Type="http://schemas.openxmlformats.org/officeDocument/2006/relationships/image" Target="../media/image25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E36F19-156B-4C7F-A50E-D7103D1A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1A97AFC-02B1-43B8-A7BF-81172ADDF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E4AFAEB9-411C-48FE-B71F-E5E8B27ED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1AFC0-CE51-46C1-A077-85B270B7F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743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162C97-84C9-479E-8BD0-066CA792DB5F}"/>
              </a:ext>
            </a:extLst>
          </p:cNvPr>
          <p:cNvSpPr txBox="1"/>
          <p:nvPr/>
        </p:nvSpPr>
        <p:spPr>
          <a:xfrm>
            <a:off x="1702675" y="241738"/>
            <a:ext cx="907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Весёлая математика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D0766-EDF8-4DA9-ACF5-3171A0170602}"/>
              </a:ext>
            </a:extLst>
          </p:cNvPr>
          <p:cNvSpPr txBox="1"/>
          <p:nvPr/>
        </p:nvSpPr>
        <p:spPr>
          <a:xfrm>
            <a:off x="7115503" y="5875283"/>
            <a:ext cx="47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   </a:t>
            </a:r>
            <a:r>
              <a:rPr lang="ru-RU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Милованова С.В</a:t>
            </a: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345AC770-3E6F-4291-8878-DDD34E10B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691">
        <p:fade/>
      </p:transition>
    </mc:Choice>
    <mc:Fallback xmlns="">
      <p:transition advClick="0" advTm="10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B7DE0-C44E-4C36-8231-CB9C6D09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7" y="217358"/>
            <a:ext cx="3572148" cy="25959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EFC1F8-5E23-4738-ABAF-E12498BE8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082" y="33295"/>
            <a:ext cx="3133616" cy="27800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69BFA-4829-4B7D-9DC6-A164DDE7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4570CA-B31C-4D51-9EF3-88329D1BA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43978" y="4240202"/>
            <a:ext cx="3303112" cy="2400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9BA001-6609-4EDC-A8E8-13CD42418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556" y="2334673"/>
            <a:ext cx="4340728" cy="21886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311AD8-1D51-4A40-91AA-13305839CD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9938" y="4240202"/>
            <a:ext cx="3905477" cy="2400440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  <a:extLst>
              <a:ext uri="{FF2B5EF4-FFF2-40B4-BE49-F238E27FC236}">
                <a16:creationId xmlns:a16="http://schemas.microsoft.com/office/drawing/2014/main" id="{0CF27F07-1FAC-4EE5-ADE7-B19A03BE7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71">
        <p:fade/>
      </p:transition>
    </mc:Choice>
    <mc:Fallback xmlns="">
      <p:transition advClick="0" advTm="24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72DA03-B0D3-40EC-9F4E-802372A84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FF5F5-C96E-4F60-98FE-AF93C86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78290-32F3-46ED-AD59-E1A54AD2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387B7-8275-4820-9089-C4C3D692E0A9}"/>
              </a:ext>
            </a:extLst>
          </p:cNvPr>
          <p:cNvSpPr txBox="1"/>
          <p:nvPr/>
        </p:nvSpPr>
        <p:spPr>
          <a:xfrm>
            <a:off x="2827282" y="2971800"/>
            <a:ext cx="791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</a:t>
            </a:r>
            <a:r>
              <a:rPr lang="ru-RU" sz="720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МОЛОДЦЫ</a:t>
            </a:r>
            <a:endParaRPr lang="ru-RU" sz="72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75C4BEB2-C159-4E1B-9C4B-3AD613D1B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44">
        <p:fade/>
      </p:transition>
    </mc:Choice>
    <mc:Fallback xmlns="">
      <p:transition advClick="0" advTm="1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85FD3-37B5-4A8C-ADC7-9FC94A889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F1233-BD86-49C0-81A3-C9125B9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ABB7EA-F21E-4E28-95AB-759A4DFC8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1131" y="115614"/>
            <a:ext cx="10951779" cy="2259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18092-08E3-4CAF-8434-9B4538239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26" y="2768839"/>
            <a:ext cx="1658256" cy="25605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BAD1A-A230-47EC-93DB-3835E4433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238" y="2768839"/>
            <a:ext cx="1664352" cy="2560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C83791-4E16-4B42-AE9C-6E32F8107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458" y="2768839"/>
            <a:ext cx="1658256" cy="2560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8769C0-64B3-40DB-9FD5-DA380ADA1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706" y="2768839"/>
            <a:ext cx="1761897" cy="2560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076166-3D35-494C-92C7-9786DAE29F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5761" y="2764221"/>
            <a:ext cx="1715739" cy="249505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FCA5371-0246-445F-99B5-965B72B5B5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1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5101">
        <p:fade/>
      </p:transition>
    </mc:Choice>
    <mc:Fallback xmlns="">
      <p:transition advClick="0" advTm="75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34450-B200-40CF-A094-907F0C7B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20" y="129385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630A2-6695-4BAF-AF3C-43E5878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C3065AA-B728-4394-95E6-E08E9398E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13452" y="1051035"/>
            <a:ext cx="6180160" cy="52551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135E0-66C0-4FA8-95F7-359DB9341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433" y="2467461"/>
            <a:ext cx="816935" cy="9144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9D461D-57AC-45BD-9DDC-C04103FC5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368" y="1730600"/>
            <a:ext cx="816935" cy="914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A75E99-B74C-4E82-8CAE-80D4E261E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929" y="1273361"/>
            <a:ext cx="816935" cy="9144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6C3939-B35D-4AC2-8DA5-4AAE33326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30567">
            <a:off x="8368864" y="2971760"/>
            <a:ext cx="816935" cy="9144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4FEB39-B695-47A2-8F2D-C8C04A043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54107">
            <a:off x="5680918" y="2958806"/>
            <a:ext cx="848917" cy="914479"/>
          </a:xfrm>
          <a:prstGeom prst="rect">
            <a:avLst/>
          </a:prstGeom>
        </p:spPr>
      </p:pic>
      <p:pic>
        <p:nvPicPr>
          <p:cNvPr id="13" name="Звук 12">
            <a:hlinkClick r:id="" action="ppaction://media"/>
            <a:extLst>
              <a:ext uri="{FF2B5EF4-FFF2-40B4-BE49-F238E27FC236}">
                <a16:creationId xmlns:a16="http://schemas.microsoft.com/office/drawing/2014/main" id="{6B925599-5FA5-4AC2-B821-08B0F8FC40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8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383">
        <p:fade/>
      </p:transition>
    </mc:Choice>
    <mc:Fallback xmlns="">
      <p:transition advClick="0" advTm="14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FDAE9-1FA1-4E97-88B2-D693FF22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70E6-58D3-4860-A718-3C432AC1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F0B1B1-4E9E-4D68-8B95-482FF3B70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586953" y="3321269"/>
            <a:ext cx="2848302" cy="2572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BF625-63DE-4ACC-B961-52EA7DB81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136" y="177920"/>
            <a:ext cx="6937726" cy="58977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A3A625-C807-4BCE-AA78-04F334FC5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139" y="3160175"/>
            <a:ext cx="816935" cy="9144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D5178F-D82E-4D62-82D4-B529B6121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4174" y="1114231"/>
            <a:ext cx="816935" cy="914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BFD0D3-1903-4A86-AE1E-E5E92AD55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607" y="1988146"/>
            <a:ext cx="816935" cy="9144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C465B-2130-4A34-8B9D-8DA031A92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141" y="177920"/>
            <a:ext cx="816935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BFDA03-9001-4C89-AFFF-AAD5DB931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606" y="635159"/>
            <a:ext cx="816935" cy="914479"/>
          </a:xfrm>
          <a:prstGeom prst="rect">
            <a:avLst/>
          </a:prstGeom>
        </p:spPr>
      </p:pic>
      <p:pic>
        <p:nvPicPr>
          <p:cNvPr id="17" name="Звук 16">
            <a:hlinkClick r:id="" action="ppaction://media"/>
            <a:extLst>
              <a:ext uri="{FF2B5EF4-FFF2-40B4-BE49-F238E27FC236}">
                <a16:creationId xmlns:a16="http://schemas.microsoft.com/office/drawing/2014/main" id="{9CD1205A-326C-47C8-A7B1-C80CB73B4C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2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977">
        <p:fade/>
      </p:transition>
    </mc:Choice>
    <mc:Fallback xmlns="">
      <p:transition advClick="0" advTm="5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34ECD-784B-4527-9BDD-3EE22242D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3042D-BC98-49D1-A4F4-E128A71A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B8A7B5-2BB4-443C-8C6C-C530F4A97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268226" y="1661784"/>
            <a:ext cx="2694666" cy="2444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8C3E6-155D-4D49-8CCD-916D1B14D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081035"/>
            <a:ext cx="1749704" cy="1219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816E0-CA19-4632-9979-72A04C016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359864"/>
            <a:ext cx="1749704" cy="1219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D65-DAEE-41A3-8923-08F71E447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214" y="937995"/>
            <a:ext cx="1749704" cy="12193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94F72F-A712-40EE-B239-3307836F9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941" y="3955666"/>
            <a:ext cx="1676545" cy="1219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307818-486E-4605-BA68-2D3CCE248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066" y="2184689"/>
            <a:ext cx="1676545" cy="1219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AF0E29-B813-4C12-B540-C7FABF2F0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4070" y="3597006"/>
            <a:ext cx="1749704" cy="12193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88DA73-0CF2-4903-A16D-6C5D60D3D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865" y="4816312"/>
            <a:ext cx="1749704" cy="1219306"/>
          </a:xfrm>
          <a:prstGeom prst="rect">
            <a:avLst/>
          </a:prstGeom>
        </p:spPr>
      </p:pic>
      <p:pic>
        <p:nvPicPr>
          <p:cNvPr id="18" name="Звук 17">
            <a:hlinkClick r:id="" action="ppaction://media"/>
            <a:extLst>
              <a:ext uri="{FF2B5EF4-FFF2-40B4-BE49-F238E27FC236}">
                <a16:creationId xmlns:a16="http://schemas.microsoft.com/office/drawing/2014/main" id="{B39C41E4-7D66-41F4-997C-DF8E5C2337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4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314">
        <p:fade/>
      </p:transition>
    </mc:Choice>
    <mc:Fallback xmlns="">
      <p:transition advClick="0" advTm="13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FE6F2-D104-426D-9370-E33A0046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D42BD-BDA0-4EF3-85AA-0F7BBF7E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1C3C0E-CCFA-4D20-94D4-D9956080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19259" y="2369991"/>
            <a:ext cx="2694666" cy="2444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84999C-E7E2-40EC-B7C7-C1EAB1763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6610" y="1760338"/>
            <a:ext cx="1749704" cy="1219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223F8E-EE04-4936-81E6-26AA25D66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278" y="4004342"/>
            <a:ext cx="1749704" cy="1219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3C9996-37EC-4773-B246-B50AE237D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300" y="1760338"/>
            <a:ext cx="1676545" cy="12193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562DC-20E7-4CBA-B567-B079A16FB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285" y="3095478"/>
            <a:ext cx="2501735" cy="2444708"/>
          </a:xfrm>
          <a:prstGeom prst="rect">
            <a:avLst/>
          </a:prstGeom>
        </p:spPr>
      </p:pic>
      <p:pic>
        <p:nvPicPr>
          <p:cNvPr id="12" name="Звук 11">
            <a:hlinkClick r:id="" action="ppaction://media"/>
            <a:extLst>
              <a:ext uri="{FF2B5EF4-FFF2-40B4-BE49-F238E27FC236}">
                <a16:creationId xmlns:a16="http://schemas.microsoft.com/office/drawing/2014/main" id="{A6998D85-2A36-4E49-A7FF-B324C1CB58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0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420">
        <p:fade/>
      </p:transition>
    </mc:Choice>
    <mc:Fallback xmlns="">
      <p:transition advClick="0" advTm="54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9A4A4-B337-401D-B50C-8E30F6D80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1823E-7912-4A49-B044-6477A63F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0E7881-2559-4C8A-9601-BF76E4FA9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1863" r="10517" b="9231"/>
          <a:stretch/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AB377-D1AC-4B44-B85C-24F4BE1EEF47}"/>
              </a:ext>
            </a:extLst>
          </p:cNvPr>
          <p:cNvSpPr txBox="1"/>
          <p:nvPr/>
        </p:nvSpPr>
        <p:spPr>
          <a:xfrm>
            <a:off x="1566042" y="493986"/>
            <a:ext cx="412005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0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8" name="Звук 7">
            <a:hlinkClick r:id="" action="ppaction://media"/>
            <a:extLst>
              <a:ext uri="{FF2B5EF4-FFF2-40B4-BE49-F238E27FC236}">
                <a16:creationId xmlns:a16="http://schemas.microsoft.com/office/drawing/2014/main" id="{66F4FA03-295E-4349-A309-68E504D544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168">
        <p:fade/>
      </p:transition>
    </mc:Choice>
    <mc:Fallback xmlns="">
      <p:transition advClick="0" advTm="21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B7EB95-AA9F-4ACF-AC9C-6B5094825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3BBD-2B16-47FF-A444-886E3F44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7F065F-CAFB-4EF6-9262-5BD62482A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200" y="615895"/>
            <a:ext cx="2202452" cy="2200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521E89-E3A7-4265-80A3-43C345BF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719" y="2520616"/>
            <a:ext cx="3084843" cy="18167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F5C81-9AFE-486C-A429-3B9CE7229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180" y="615895"/>
            <a:ext cx="2754194" cy="1808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302B0-6192-4FDC-8A0A-BF82DFC20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997" y="4277435"/>
            <a:ext cx="1915789" cy="2010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5832-E5DF-43CE-9512-AA23B384A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394959"/>
            <a:ext cx="1915788" cy="1915788"/>
          </a:xfrm>
          <a:prstGeom prst="rect">
            <a:avLst/>
          </a:prstGeom>
        </p:spPr>
      </p:pic>
      <p:pic>
        <p:nvPicPr>
          <p:cNvPr id="22" name="Звук 21">
            <a:hlinkClick r:id="" action="ppaction://media"/>
            <a:extLst>
              <a:ext uri="{FF2B5EF4-FFF2-40B4-BE49-F238E27FC236}">
                <a16:creationId xmlns:a16="http://schemas.microsoft.com/office/drawing/2014/main" id="{0305F25C-8D28-4A69-B8ED-7D8159610A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5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9305">
        <p:fade/>
      </p:transition>
    </mc:Choice>
    <mc:Fallback xmlns="">
      <p:transition advClick="0" advTm="49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14C21-771B-4847-ABBC-3DB44891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09F2F4-F9C1-4C42-B3B5-5A56D264F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2" y="157107"/>
            <a:ext cx="3317327" cy="17415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AFB33-99F3-4012-BE90-254F41A78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36" y="4326581"/>
            <a:ext cx="1703052" cy="2384273"/>
          </a:xfrm>
          <a:prstGeom prst="rect">
            <a:avLst/>
          </a:prstGeom>
        </p:spPr>
      </p:pic>
      <p:pic>
        <p:nvPicPr>
          <p:cNvPr id="17" name="Звук 16">
            <a:hlinkClick r:id="" action="ppaction://media"/>
            <a:extLst>
              <a:ext uri="{FF2B5EF4-FFF2-40B4-BE49-F238E27FC236}">
                <a16:creationId xmlns:a16="http://schemas.microsoft.com/office/drawing/2014/main" id="{F492062D-5AE9-4527-ADE4-4FBC9A0E9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8438" y="62944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1945">
        <p:fade/>
      </p:transition>
    </mc:Choice>
    <mc:Fallback xmlns="">
      <p:transition advClick="0" advTm="41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5.1|15.2|7.3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6.7|6.6|7|1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</Words>
  <Application>Microsoft Office PowerPoint</Application>
  <PresentationFormat>Широкоэкранный</PresentationFormat>
  <Paragraphs>4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milovanovasweta@outlook.com</dc:creator>
  <cp:lastModifiedBy>milovanovasweta@outlook.com</cp:lastModifiedBy>
  <cp:revision>60</cp:revision>
  <dcterms:created xsi:type="dcterms:W3CDTF">2022-01-22T16:26:46Z</dcterms:created>
  <dcterms:modified xsi:type="dcterms:W3CDTF">2022-02-20T16:57:29Z</dcterms:modified>
</cp:coreProperties>
</file>