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4" r:id="rId9"/>
    <p:sldId id="262" r:id="rId10"/>
    <p:sldId id="265" r:id="rId11"/>
    <p:sldId id="263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7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3886200"/>
            <a:ext cx="3096344" cy="17526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Подготовил:</a:t>
            </a:r>
          </a:p>
          <a:p>
            <a:r>
              <a:rPr lang="ru-RU" sz="1600" dirty="0" smtClean="0"/>
              <a:t> учащийся </a:t>
            </a:r>
            <a:r>
              <a:rPr lang="ru-RU" sz="1600" dirty="0" smtClean="0"/>
              <a:t>3-В </a:t>
            </a:r>
            <a:r>
              <a:rPr lang="ru-RU" sz="1600" dirty="0" smtClean="0"/>
              <a:t>класса МБОУ «СОШ №2 </a:t>
            </a:r>
            <a:r>
              <a:rPr lang="ru-RU" sz="1600" dirty="0" err="1" smtClean="0"/>
              <a:t>им.Г.В.Кравченко</a:t>
            </a:r>
            <a:r>
              <a:rPr lang="ru-RU" sz="1600" dirty="0" smtClean="0"/>
              <a:t>»</a:t>
            </a:r>
          </a:p>
          <a:p>
            <a:pPr algn="ctr"/>
            <a:r>
              <a:rPr lang="ru-RU" sz="1800" dirty="0" err="1" smtClean="0"/>
              <a:t>Русавский</a:t>
            </a:r>
            <a:r>
              <a:rPr lang="ru-RU" sz="1800" dirty="0" smtClean="0"/>
              <a:t> Никита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175351" cy="1793167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rgbClr val="FF0000"/>
                </a:solidFill>
              </a:rPr>
              <a:t>Проект</a:t>
            </a:r>
            <a:r>
              <a:rPr lang="ru-RU" sz="1800" dirty="0" smtClean="0">
                <a:solidFill>
                  <a:srgbClr val="537E20"/>
                </a:solidFill>
              </a:rPr>
              <a:t/>
            </a:r>
            <a:br>
              <a:rPr lang="ru-RU" sz="1800" dirty="0" smtClean="0">
                <a:solidFill>
                  <a:srgbClr val="537E20"/>
                </a:solidFill>
              </a:rPr>
            </a:b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«Новогодняя игрушка нашей семьи»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s://im0-tub-ru.yandex.net/i?id=ea4274159584f342d014c68ca01d2d11-l&amp;ref=rim&amp;n=13&amp;w=640&amp;h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3456384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609329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2021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год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155" y="116632"/>
            <a:ext cx="7175351" cy="1793167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accent5"/>
                </a:solidFill>
              </a:rPr>
              <a:t>6. Технология изготовления.</a:t>
            </a:r>
            <a:br>
              <a:rPr lang="ru-RU" sz="2800" i="1" dirty="0" smtClean="0">
                <a:solidFill>
                  <a:schemeClr val="accent5"/>
                </a:solidFill>
              </a:rPr>
            </a:br>
            <a:r>
              <a:rPr lang="ru-RU" sz="2800" b="0" dirty="0" smtClean="0">
                <a:solidFill>
                  <a:schemeClr val="accent5"/>
                </a:solidFill>
              </a:rPr>
              <a:t>1. Берём воду и заливаем ею формочки для льда и плоские блюдца.</a:t>
            </a:r>
            <a:br>
              <a:rPr lang="ru-RU" sz="2800" b="0" dirty="0" smtClean="0">
                <a:solidFill>
                  <a:schemeClr val="accent5"/>
                </a:solidFill>
              </a:rPr>
            </a:br>
            <a:r>
              <a:rPr lang="ru-RU" sz="2800" b="0" dirty="0" smtClean="0">
                <a:solidFill>
                  <a:schemeClr val="accent5"/>
                </a:solidFill>
              </a:rPr>
              <a:t>2. В формочки с водой кладём нитку так, чтобы она в каждой ячейке скрылась под водой.</a:t>
            </a:r>
            <a:br>
              <a:rPr lang="ru-RU" sz="2800" b="0" dirty="0" smtClean="0">
                <a:solidFill>
                  <a:schemeClr val="accent5"/>
                </a:solidFill>
              </a:rPr>
            </a:br>
            <a:r>
              <a:rPr lang="ru-RU" sz="2800" b="0" dirty="0" smtClean="0">
                <a:solidFill>
                  <a:schemeClr val="accent5"/>
                </a:solidFill>
              </a:rPr>
              <a:t>3. В плоские блюдца с водой кладём разные сухие листья (я приготовил их ещё с осени).</a:t>
            </a:r>
            <a:br>
              <a:rPr lang="ru-RU" sz="2800" b="0" dirty="0" smtClean="0">
                <a:solidFill>
                  <a:schemeClr val="accent5"/>
                </a:solidFill>
              </a:rPr>
            </a:br>
            <a:r>
              <a:rPr lang="ru-RU" sz="2800" b="0" dirty="0" smtClean="0">
                <a:solidFill>
                  <a:schemeClr val="accent5"/>
                </a:solidFill>
              </a:rPr>
              <a:t>4. Оставляем посуду на морозе до полного замерзания воды.</a:t>
            </a:r>
            <a:br>
              <a:rPr lang="ru-RU" sz="2800" b="0" dirty="0" smtClean="0">
                <a:solidFill>
                  <a:schemeClr val="accent5"/>
                </a:solidFill>
              </a:rPr>
            </a:br>
            <a:r>
              <a:rPr lang="ru-RU" sz="2800" b="0" dirty="0" smtClean="0">
                <a:solidFill>
                  <a:schemeClr val="accent5"/>
                </a:solidFill>
              </a:rPr>
              <a:t>5. Аккуратно достаём нашу поделку изо льда. </a:t>
            </a:r>
            <a:endParaRPr lang="ru-RU" sz="2800" b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3" y="116632"/>
            <a:ext cx="4320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5"/>
                </a:solidFill>
              </a:rPr>
              <a:t>Новогодние украшения готовы!!! Мои игрушки хороши ещё тем, что изготовлены они из экологически чистого материала!</a:t>
            </a:r>
            <a:endParaRPr lang="ru-RU" sz="2200" dirty="0">
              <a:solidFill>
                <a:schemeClr val="accent5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4240">
            <a:off x="3343275" y="880986"/>
            <a:ext cx="5472608" cy="567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9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494539" cy="583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79512" y="1340768"/>
            <a:ext cx="5256584" cy="453650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5"/>
                </a:solidFill>
              </a:rPr>
              <a:t>7. Самооценка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accent5"/>
                </a:solidFill>
              </a:rPr>
              <a:t>Я доволен результатами своего труда. Я считаю, что в процессе работы выработал у себя терпеливость, аккуратность и другие навыки. При подготовке этого проекта я узнал много интересного об истории новогодней ёлки, о её украшении.</a:t>
            </a:r>
            <a:endParaRPr lang="ru-RU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34" y="404664"/>
            <a:ext cx="7532317" cy="1544384"/>
          </a:xfrm>
        </p:spPr>
        <p:txBody>
          <a:bodyPr/>
          <a:lstStyle/>
          <a:p>
            <a:r>
              <a:rPr lang="ru-RU" smtClean="0"/>
              <a:t>Вывод;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354" y="188640"/>
            <a:ext cx="3168352" cy="3345971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11200" b="1" i="1" smtClean="0">
                <a:solidFill>
                  <a:schemeClr val="accent5"/>
                </a:solidFill>
              </a:rPr>
              <a:t>8. Вывод.</a:t>
            </a:r>
          </a:p>
          <a:p>
            <a:pPr algn="just"/>
            <a:r>
              <a:rPr lang="ru-RU" sz="11200" smtClean="0">
                <a:solidFill>
                  <a:schemeClr val="accent5"/>
                </a:solidFill>
              </a:rPr>
              <a:t>Я считаю, что моё изделие очень оригинальное и его достойна не только ёлка, но и  любое дерево во дворе!</a:t>
            </a:r>
            <a:endParaRPr lang="ru-RU" sz="11200" dirty="0">
              <a:solidFill>
                <a:schemeClr val="accent5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29411"/>
            <a:ext cx="4956101" cy="685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9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564904"/>
            <a:ext cx="6086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792088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Содержание:</a:t>
            </a:r>
          </a:p>
          <a:p>
            <a:pPr marL="342900" indent="-342900">
              <a:buAutoNum type="arabicPeriod"/>
            </a:pPr>
            <a:r>
              <a:rPr lang="ru-RU" sz="3200" dirty="0" smtClean="0">
                <a:solidFill>
                  <a:srgbClr val="FF0000"/>
                </a:solidFill>
              </a:rPr>
              <a:t>Выбор и </a:t>
            </a:r>
            <a:r>
              <a:rPr lang="ru-RU" sz="3200" dirty="0" err="1" smtClean="0">
                <a:solidFill>
                  <a:srgbClr val="FF0000"/>
                </a:solidFill>
              </a:rPr>
              <a:t>обснование</a:t>
            </a:r>
            <a:r>
              <a:rPr lang="ru-RU" sz="3200" dirty="0" smtClean="0">
                <a:solidFill>
                  <a:srgbClr val="FF0000"/>
                </a:solidFill>
              </a:rPr>
              <a:t> проблемы.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Цель и задачи проекта.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Исторические сведения.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Возможные варианты проектов.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Выбор материалов, инструментов, приспособлений.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Технология выполнения.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Самооценка.</a:t>
            </a:r>
          </a:p>
          <a:p>
            <a:pPr marL="342900" indent="-342900">
              <a:buAutoNum type="arabicPeriod" startAt="2"/>
            </a:pPr>
            <a:r>
              <a:rPr lang="ru-RU" sz="3200" dirty="0" smtClean="0">
                <a:solidFill>
                  <a:srgbClr val="FF0000"/>
                </a:solidFill>
              </a:rPr>
              <a:t>Вывод.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8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580112" y="1124744"/>
            <a:ext cx="3346704" cy="34747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</a:rPr>
              <a:t>Новый год – это праздник, который для многих народов является главным. С давних времен, несмотря ни на какие трудности, Новый год отмечали в каждой семье, обязательно наряжая елку.</a:t>
            </a:r>
            <a:endParaRPr lang="ru-RU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0594" y="297638"/>
            <a:ext cx="3960440" cy="532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021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5"/>
                </a:solidFill>
              </a:rPr>
              <a:t>1. Выбор и обоснование проблемы</a:t>
            </a:r>
            <a:endParaRPr lang="ru-RU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139952" y="260648"/>
            <a:ext cx="4858872" cy="3474720"/>
          </a:xfrm>
        </p:spPr>
        <p:txBody>
          <a:bodyPr/>
          <a:lstStyle/>
          <a:p>
            <a:r>
              <a:rPr lang="ru-RU" dirty="0" smtClean="0"/>
              <a:t>Игрушки были самые простые – орешки, вата, завёрнутая в красивые фантики от конфет, фигурки, овощи и фрукты из ваты и бумаги. Атмосферу праздника создаёт то, что окружает: какие-то символы, атрибуты, определённые мелочи. Мы тоже решили сами сделать необычную ёлочную игрушку.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106"/>
            <a:ext cx="3346450" cy="316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65865"/>
            <a:ext cx="3557125" cy="26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3077982" cy="288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9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6237313" cy="393225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ru-RU" i="1" dirty="0">
              <a:solidFill>
                <a:schemeClr val="accent5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043608" y="980728"/>
            <a:ext cx="7200800" cy="347472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sz="2800" b="1" i="1" dirty="0" smtClean="0">
                <a:solidFill>
                  <a:schemeClr val="accent5"/>
                </a:solidFill>
              </a:rPr>
              <a:t>2. Цель проекта: </a:t>
            </a:r>
            <a:r>
              <a:rPr lang="ru-RU" sz="2800" dirty="0" smtClean="0">
                <a:solidFill>
                  <a:schemeClr val="accent5"/>
                </a:solidFill>
              </a:rPr>
              <a:t>создание новогодней игрушки своими руками.</a:t>
            </a:r>
          </a:p>
          <a:p>
            <a:pPr marL="45720" indent="0">
              <a:buNone/>
            </a:pPr>
            <a:r>
              <a:rPr lang="ru-RU" sz="2800" b="1" i="1" dirty="0" smtClean="0">
                <a:solidFill>
                  <a:schemeClr val="accent5"/>
                </a:solidFill>
              </a:rPr>
              <a:t>Задачи проекта:</a:t>
            </a:r>
          </a:p>
          <a:p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accent5"/>
                </a:solidFill>
              </a:rPr>
              <a:t>изучить историю новогодней ёлочки;</a:t>
            </a:r>
          </a:p>
          <a:p>
            <a:r>
              <a:rPr lang="ru-RU" sz="2800" dirty="0" smtClean="0">
                <a:solidFill>
                  <a:schemeClr val="accent5"/>
                </a:solidFill>
              </a:rPr>
              <a:t> изготовить новогоднюю игрушку;</a:t>
            </a:r>
          </a:p>
          <a:p>
            <a:r>
              <a:rPr lang="ru-RU" sz="2800" dirty="0" smtClean="0">
                <a:solidFill>
                  <a:schemeClr val="accent5"/>
                </a:solidFill>
              </a:rPr>
              <a:t> проявить творческие способности;</a:t>
            </a:r>
          </a:p>
          <a:p>
            <a:r>
              <a:rPr lang="ru-RU" sz="2800" dirty="0" smtClean="0">
                <a:solidFill>
                  <a:schemeClr val="accent5"/>
                </a:solidFill>
              </a:rPr>
              <a:t> развивать усидчивость, внимание, воображение.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60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1052736"/>
            <a:ext cx="5637010" cy="88211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4078" y="116632"/>
            <a:ext cx="7175351" cy="1793167"/>
          </a:xfrm>
        </p:spPr>
        <p:txBody>
          <a:bodyPr/>
          <a:lstStyle/>
          <a:p>
            <a:r>
              <a:rPr lang="ru-RU" sz="2800" b="0" i="1" dirty="0" smtClean="0">
                <a:solidFill>
                  <a:schemeClr val="accent5"/>
                </a:solidFill>
              </a:rPr>
              <a:t>3. Исторические сведения.</a:t>
            </a:r>
            <a:endParaRPr lang="ru-RU" sz="2800" b="0" i="1" dirty="0">
              <a:solidFill>
                <a:schemeClr val="accent5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6692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6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55"/>
            <a:ext cx="4471714" cy="291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6599" y="476672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царские времена ёлочные игрушки можно было есть. Это были фигурные пряники, обёрнутые в разноцветную металлическую фольгу. На ветки также развешивали засахаренные цукаты, яблоки, мармелад, золочёные орехи, бумажные цветы, ленты, картонные фигурки птичек.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91" y="3429000"/>
            <a:ext cx="3744416" cy="318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19" y="3356992"/>
            <a:ext cx="4425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Неудивительно, что праздник сразу полюбился детям. Одновременно с детской радостью игрушкам и сладостям, взрослые тоже стали радовать друг друга – делать разные подарки, попутно дарить  мелкие презенты слугам, гувернанткам и беднякам. Поэтому, многие с нетерпением ждали празднования Нового года. Ведь этот праздник  стал самым весёлым для всех, от мала до велика.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1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7560840" cy="2808312"/>
          </a:xfrm>
        </p:spPr>
        <p:txBody>
          <a:bodyPr/>
          <a:lstStyle/>
          <a:p>
            <a:r>
              <a:rPr lang="ru-RU" sz="2800" b="0" i="1" dirty="0" smtClean="0">
                <a:solidFill>
                  <a:schemeClr val="accent5"/>
                </a:solidFill>
              </a:rPr>
              <a:t>4. Возможные варианты проекта.</a:t>
            </a:r>
            <a:br>
              <a:rPr lang="ru-RU" sz="2800" b="0" i="1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Новогоднюю игрушку можно изготовить из любых материалов. В сети Интернет много различных вариантов: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- вязаная;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- из атласных лент;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- из бисера;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- из ткани и ваты;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- из картона и т.д.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А мы с семьёй решили попробовать изготовить игрушку изо льда! Этот вариант имеет ряд преимуществ: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1. простота в изготовлении;</a:t>
            </a:r>
            <a:br>
              <a:rPr lang="ru-RU" sz="2400" b="0" dirty="0" smtClean="0">
                <a:solidFill>
                  <a:schemeClr val="accent5"/>
                </a:solidFill>
              </a:rPr>
            </a:br>
            <a:r>
              <a:rPr lang="ru-RU" sz="2400" b="0" dirty="0" smtClean="0">
                <a:solidFill>
                  <a:schemeClr val="accent5"/>
                </a:solidFill>
              </a:rPr>
              <a:t>2. доступные материалы.</a:t>
            </a:r>
            <a:endParaRPr lang="ru-RU" sz="2400" b="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193" y="9444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5"/>
                </a:solidFill>
              </a:rPr>
              <a:t>5. Выбор инструментов, приспособлений, материала.</a:t>
            </a:r>
            <a:endParaRPr lang="ru-RU" sz="2800" b="1" i="1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69583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Вода.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2. Формочки для льда.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3.  Плоское пластмассовое блюдце.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r>
              <a:rPr lang="ru-RU" dirty="0" smtClean="0"/>
              <a:t>4. Прочная нитка.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dirty="0" smtClean="0"/>
              <a:t>                                                      5.  Сухие листья.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37000"/>
            <a:ext cx="1945667" cy="129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30043"/>
            <a:ext cx="1738883" cy="17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782" y="3140968"/>
            <a:ext cx="1420132" cy="142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1" y="3824124"/>
            <a:ext cx="1696345" cy="16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3851"/>
            <a:ext cx="2100050" cy="145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3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</TotalTime>
  <Words>428</Words>
  <Application>Microsoft Office PowerPoint</Application>
  <PresentationFormat>Экран (4:3)</PresentationFormat>
  <Paragraphs>52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Проект «Новогодняя игрушка нашей семьи»</vt:lpstr>
      <vt:lpstr>Презентация PowerPoint</vt:lpstr>
      <vt:lpstr>Презентация PowerPoint</vt:lpstr>
      <vt:lpstr>Презентация PowerPoint</vt:lpstr>
      <vt:lpstr>Презентация PowerPoint</vt:lpstr>
      <vt:lpstr>3. Исторические сведения.</vt:lpstr>
      <vt:lpstr>Презентация PowerPoint</vt:lpstr>
      <vt:lpstr>4. Возможные варианты проекта. Новогоднюю игрушку можно изготовить из любых материалов. В сети Интернет много различных вариантов: - вязаная; - из атласных лент; - из бисера; - из ткани и ваты; - из картона и т.д. А мы с семьёй решили попробовать изготовить игрушку изо льда! Этот вариант имеет ряд преимуществ: 1. простота в изготовлении; 2. доступные материалы.</vt:lpstr>
      <vt:lpstr>Презентация PowerPoint</vt:lpstr>
      <vt:lpstr>6. Технология изготовления. 1. Берём воду и заливаем ею формочки для льда и плоские блюдца. 2. В формочки с водой кладём нитку так, чтобы она в каждой ячейке скрылась под водой. 3. В плоские блюдца с водой кладём разные сухие листья (я приготовил их ещё с осени). 4. Оставляем посуду на морозе до полного замерзания воды. 5. Аккуратно достаём нашу поделку изо льда. </vt:lpstr>
      <vt:lpstr>Презентация PowerPoint</vt:lpstr>
      <vt:lpstr>Презентация PowerPoint</vt:lpstr>
      <vt:lpstr>Вывод;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«Новогодняя игрушка нашей семьи»</dc:title>
  <dc:creator>Лариса</dc:creator>
  <cp:lastModifiedBy>Лариса</cp:lastModifiedBy>
  <cp:revision>15</cp:revision>
  <dcterms:created xsi:type="dcterms:W3CDTF">2022-02-16T12:49:20Z</dcterms:created>
  <dcterms:modified xsi:type="dcterms:W3CDTF">2022-03-09T14:02:54Z</dcterms:modified>
</cp:coreProperties>
</file>