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3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9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3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0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5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4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3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4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0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9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8EC60B-8527-402D-BA1F-C81F68436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1718FC-600D-4130-8CF7-45A5C3B02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manda-k.ru/%D0%A0%D0%BE%D1%81%D1%81%D0%B8%D1%8F/%D1%80%D0%B5%D0%BA%D0%B0-%D1%82%D0%BE%D0%B1%D0%BE%D0%BB" TargetMode="External"/><Relationship Id="rId2" Type="http://schemas.openxmlformats.org/officeDocument/2006/relationships/hyperlink" Target="http://komanda-k.ru/%D0%A0%D0%BE%D1%81%D1%81%D0%B8%D1%8F/%D1%80%D0%B5%D0%BA%D0%B0-%D1%83%D0%B1%D0%B0%D0%B3%D0%B0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omanda-k.ru/%D0%A0%D0%BE%D1%81%D1%81%D0%B8%D1%8F/%D1%80%D0%B5%D0%BA%D0%B0-%D0%B8%D1%81%D0%B5%D1%82%D1%8C-%D0%BF%D0%BE%D1%80%D0%BE%D0%B3-%D1%80%D0%B5%D0%B2%D1%83%D0%B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846" y="1341853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Водоемы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Курганской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69954"/>
            <a:ext cx="6815669" cy="1320802"/>
          </a:xfrm>
        </p:spPr>
        <p:txBody>
          <a:bodyPr/>
          <a:lstStyle/>
          <a:p>
            <a:r>
              <a:rPr lang="ru-RU" dirty="0" smtClean="0"/>
              <a:t>Подготовила учитель нач.</a:t>
            </a:r>
            <a:r>
              <a:rPr lang="ru-RU" dirty="0" err="1" smtClean="0"/>
              <a:t>кл</a:t>
            </a:r>
            <a:r>
              <a:rPr lang="ru-RU" dirty="0" smtClean="0"/>
              <a:t>.:</a:t>
            </a:r>
            <a:r>
              <a:rPr lang="ru-RU" dirty="0" err="1" smtClean="0"/>
              <a:t>Хапрова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353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666666"/>
                </a:solidFill>
                <a:latin typeface="Tahoma" panose="020B0604030504040204" pitchFamily="34" charset="0"/>
              </a:rPr>
              <a:t>Куртамыш (с тюркского - извилистая река) </a:t>
            </a: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– река в </a:t>
            </a:r>
            <a:r>
              <a:rPr lang="ru-RU" sz="2200" dirty="0" err="1">
                <a:solidFill>
                  <a:srgbClr val="666666"/>
                </a:solidFill>
                <a:latin typeface="Tahoma" panose="020B0604030504040204" pitchFamily="34" charset="0"/>
              </a:rPr>
              <a:t>Куртамышском</a:t>
            </a: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 районе Курганской области.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Левый приток реки Тобол.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Протяженность 124 километра.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Общая площадь водосбора 2350 квадратных километров.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Берет начало выше  урочища Куртамыш , рядом с селом </a:t>
            </a:r>
            <a:r>
              <a:rPr lang="ru-RU" sz="2200" dirty="0" err="1">
                <a:solidFill>
                  <a:srgbClr val="666666"/>
                </a:solidFill>
                <a:latin typeface="Tahoma" panose="020B0604030504040204" pitchFamily="34" charset="0"/>
              </a:rPr>
              <a:t>Фроловка</a:t>
            </a: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, впадает в Тобол  ниже села </a:t>
            </a:r>
            <a:r>
              <a:rPr lang="ru-RU" sz="2200" dirty="0" err="1">
                <a:solidFill>
                  <a:srgbClr val="666666"/>
                </a:solidFill>
                <a:latin typeface="Tahoma" panose="020B0604030504040204" pitchFamily="34" charset="0"/>
              </a:rPr>
              <a:t>Язево</a:t>
            </a: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Основной приток река  Березовка.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Замерзает  в конце октября, вскрывается в конце апреля.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Питание смешанное.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На реке находятся водохранилища </a:t>
            </a:r>
            <a:b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в районе города Куртамыш и сел - </a:t>
            </a:r>
            <a:r>
              <a:rPr lang="ru-RU" sz="2200" dirty="0" err="1">
                <a:solidFill>
                  <a:srgbClr val="666666"/>
                </a:solidFill>
                <a:latin typeface="Tahoma" panose="020B0604030504040204" pitchFamily="34" charset="0"/>
              </a:rPr>
              <a:t>Фроловка</a:t>
            </a:r>
            <a:r>
              <a:rPr lang="ru-RU" sz="2200" dirty="0">
                <a:solidFill>
                  <a:srgbClr val="666666"/>
                </a:solidFill>
                <a:latin typeface="Tahoma" panose="020B0604030504040204" pitchFamily="34" charset="0"/>
              </a:rPr>
              <a:t>, Долговка, Верхнее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6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Юргамыш (с тюркского – река рождающаяся на возвышенности) –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река в Курганской области. Левый приток реки Тобол.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Протяженность 132 километра . Берет начало 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Мишкинском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районе, среднее течение проходит 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Юргамышском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районе, устье 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Кетовском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районе Курганской области.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Питание дождевое.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18" y="2615417"/>
            <a:ext cx="5325763" cy="365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48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88" y="1315765"/>
            <a:ext cx="9601196" cy="1303867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Суерь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 ( от тюркского – «родник»)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— река 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Мокроусовском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Варгашинском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и Белозерском районах Курганской области. Правый приток реки Тобол.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Длина 134 километра .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Общая площадь водосбора 10600 квадратных километров.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На водосборе насчитывается 762 озера общей площадью 704 км².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Прибрежные участки озер местами заболочены, заросшие камышом.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2" y="2917133"/>
            <a:ext cx="5734565" cy="316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26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latin typeface="Tahoma" panose="020B0604030504040204" pitchFamily="34" charset="0"/>
                <a:hlinkClick r:id="rId2"/>
              </a:rPr>
              <a:t>Река </a:t>
            </a:r>
            <a:r>
              <a:rPr lang="ru-RU" sz="2000" b="1" u="sng" dirty="0" err="1">
                <a:solidFill>
                  <a:schemeClr val="tx1"/>
                </a:solidFill>
                <a:latin typeface="Tahoma" panose="020B0604030504040204" pitchFamily="34" charset="0"/>
                <a:hlinkClick r:id="rId2"/>
              </a:rPr>
              <a:t>Убаган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b="1" dirty="0" err="1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Убага́н</a:t>
            </a:r>
            <a:r>
              <a:rPr lang="ru-RU" sz="2000" b="1" dirty="0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 — река 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Костанайской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области Казахстана и Курганской области России, крупнейший </a:t>
            </a:r>
            <a:r>
              <a:rPr lang="ru-RU" sz="2000" b="1" dirty="0">
                <a:solidFill>
                  <a:srgbClr val="27638C"/>
                </a:solidFill>
                <a:latin typeface="Tahoma" panose="020B0604030504040204" pitchFamily="34" charset="0"/>
                <a:hlinkClick r:id="rId3"/>
              </a:rPr>
              <a:t>правый приток Тобола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 (бассейн Оби).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Длина 376 км, площадь водосборного бассейна 50 700 км².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Питание снеговое. Летом вода солоноватая.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49" y="2506361"/>
            <a:ext cx="5607908" cy="350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2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191" y="1402261"/>
            <a:ext cx="9601196" cy="1303867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Теча</a:t>
            </a:r>
            <a:r>
              <a:rPr lang="ru-RU" sz="2400" b="1" dirty="0">
                <a:solidFill>
                  <a:srgbClr val="666666"/>
                </a:solidFill>
                <a:latin typeface="Tahoma" panose="020B0604030504040204" pitchFamily="34" charset="0"/>
              </a:rPr>
              <a:t> (текущая река) 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- река в Курганской и Челябинской областях.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Правый приток реки Исеть.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Берет начало в отрогах Уральских гор и впадает  в Исеть в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Далматовском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 районе Курганской области.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Продолжительность 243 километра.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73" y="2943996"/>
            <a:ext cx="5037438" cy="377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52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666666"/>
                </a:solidFill>
                <a:latin typeface="Tahoma" panose="020B0604030504040204" pitchFamily="34" charset="0"/>
              </a:rPr>
              <a:t>Черная (от темного цвета воды) 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-  речка в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Кетовском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 районе Курганской области.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Левый  приток речки  Ик.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Протяженность около 12 километров . 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Берет начало в урочище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Чернореченское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, впадает в речку Ик у поселка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Чашинский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.  Замерзает  в начале ноября, вскрывается в конце апреля.  Питание смешанное.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2" y="3081466"/>
            <a:ext cx="4435190" cy="295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75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548" y="1859462"/>
            <a:ext cx="9601196" cy="1303867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Басказык</a:t>
            </a:r>
            <a:r>
              <a:rPr lang="ru-RU" sz="2400" b="1" dirty="0">
                <a:solidFill>
                  <a:srgbClr val="666666"/>
                </a:solidFill>
                <a:latin typeface="Tahoma" panose="020B0604030504040204" pitchFamily="34" charset="0"/>
              </a:rPr>
              <a:t> (</a:t>
            </a:r>
            <a:r>
              <a:rPr lang="ru-RU" sz="24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диалектовое</a:t>
            </a:r>
            <a:r>
              <a:rPr lang="ru-RU" sz="2400" b="1" dirty="0">
                <a:solidFill>
                  <a:srgbClr val="666666"/>
                </a:solidFill>
                <a:latin typeface="Tahoma" panose="020B0604030504040204" pitchFamily="34" charset="0"/>
              </a:rPr>
              <a:t> – «красивая») 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– река в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Катайском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 районе Курганской области.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Правый приток реки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Теча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Продолжительность около 15 километров 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Общая площадь водосбора 936 квадратных километров.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Берет начало у границы с Челябинской областью западнее озера Олексина, впадает в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Течу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 в районе села Верхняя </a:t>
            </a:r>
            <a:r>
              <a:rPr lang="ru-RU" sz="2400" dirty="0" err="1">
                <a:solidFill>
                  <a:srgbClr val="666666"/>
                </a:solidFill>
                <a:latin typeface="Tahoma" panose="020B0604030504040204" pitchFamily="34" charset="0"/>
              </a:rPr>
              <a:t>Теча</a:t>
            </a: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. 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  <a:t>Русло небольшое, берега обрывистые.</a:t>
            </a:r>
            <a:br>
              <a:rPr lang="ru-RU" sz="24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41" y="3927427"/>
            <a:ext cx="2997843" cy="224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88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911" y="1501116"/>
            <a:ext cx="9601196" cy="1303867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Миа́сс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 (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башк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Мейәс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) 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— река на Южном Урале, правый, самый крупный приток реки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Исе́ть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(бассейн Иртыша). Длина реки составляет 658 км. Площадь бассейна 21 800 км², средний расход воды около устья 15,4 м³/с. Исток Миасса находится в Башкирии, на восточном склоне хребта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Нурали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на высоте 700 м над уровнем моря. Впадает в реку Исеть в 20 км к северу от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пгт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Каргаполье, падение высоты от истока до устья составляет 508 м. Основные притоки: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Атля́н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Большой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Киали́м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Бишкиль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Зю́зелга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Биргильда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Устиновский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навес. Река Миасс.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44" y="3459507"/>
            <a:ext cx="3973929" cy="266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91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97" y="1847105"/>
            <a:ext cx="9601196" cy="130386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РЕКА ИСЕТЬ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b="1" dirty="0" err="1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Исе́ть</a:t>
            </a:r>
            <a:r>
              <a:rPr lang="ru-RU" sz="2000" b="1" dirty="0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 (</a:t>
            </a:r>
            <a:r>
              <a:rPr lang="ru-RU" sz="2000" b="1" dirty="0" err="1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вогульск</a:t>
            </a:r>
            <a:r>
              <a:rPr lang="ru-RU" sz="2000" b="1" dirty="0">
                <a:solidFill>
                  <a:srgbClr val="27638C"/>
                </a:solidFill>
                <a:latin typeface="Tahoma" panose="020B0604030504040204" pitchFamily="34" charset="0"/>
                <a:hlinkClick r:id="rId2"/>
              </a:rPr>
              <a:t>. много рыбы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 — река на Урале и в Западной Сибири, левый приток реки Тобол.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Протекает по территории Свердловской, Тюменской и Курганской областей.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Длина Исети 606 км, площадь бассейна 58,9 тыс. км². Расход воды — 73,08 м³/с.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Главные притоки: Миасс,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Синара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Теча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Река вытекает из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Исетского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озера в 25 км к северо-западу от Екатеринбурга.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Сток озера регулируется плотиной.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________________бассейн рек Исеть и Тобол </a:t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966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94" y="2440229"/>
            <a:ext cx="9601196" cy="130386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Тобол - берет начало несколькими истоками на сев. вост. склонах плоской возвышенности в степи, на Восток от г. Орска на высоте около 1100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фт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. По соединении истоков в одну реку, Тобол течет к В, затем на С, приняв же в себя слева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рч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Чертанды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 и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Джилькуар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, поворачивает к ВСВ и в таком направлении протекает до впадения слева р.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Уй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.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На всем этом протяжении (до 500 вер.) Т. орошает сев.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зап.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 часть Тургайской обл. От впадения в него р.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Уй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 Т. служит границей между этой областью и Оренбургской губ., затем входит в Челябинский у. последней и орошает его на протяжении 150 вер. до впадения справа р.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Алабуги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, отсюда р. течет по границе Оренбургской и Тобольской губерний до впадения слева </a:t>
            </a:r>
            <a:r>
              <a:rPr lang="ru-RU" sz="2000" b="1" dirty="0" err="1">
                <a:solidFill>
                  <a:srgbClr val="666666"/>
                </a:solidFill>
                <a:latin typeface="Tahoma" panose="020B0604030504040204" pitchFamily="34" charset="0"/>
              </a:rPr>
              <a:t>рч</a:t>
            </a:r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. Куртамыш, затем вступает в Тобольскую губ.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74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115285"/>
            <a:ext cx="9514703" cy="66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7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49" y="18668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Озеро </a:t>
            </a:r>
            <a:r>
              <a:rPr lang="ru-RU" sz="2200" b="1" dirty="0" err="1">
                <a:solidFill>
                  <a:schemeClr val="tx1"/>
                </a:solidFill>
              </a:rPr>
              <a:t>Шамеля</a:t>
            </a:r>
            <a:r>
              <a:rPr lang="ru-RU" sz="2200" b="1" dirty="0">
                <a:solidFill>
                  <a:schemeClr val="tx1"/>
                </a:solidFill>
              </a:rPr>
              <a:t> (Шамиля) </a:t>
            </a:r>
            <a:r>
              <a:rPr lang="ru-RU" sz="2000" dirty="0"/>
              <a:t>также называют </a:t>
            </a:r>
            <a:r>
              <a:rPr lang="ru-RU" sz="2000" b="1" dirty="0">
                <a:solidFill>
                  <a:schemeClr val="tx1"/>
                </a:solidFill>
              </a:rPr>
              <a:t>Сульфатным. </a:t>
            </a:r>
            <a:r>
              <a:rPr lang="ru-RU" sz="2000" dirty="0"/>
              <a:t>Оно располагается в </a:t>
            </a:r>
            <a:r>
              <a:rPr lang="ru-RU" sz="2000" dirty="0" err="1"/>
              <a:t>Сафакулевском</a:t>
            </a:r>
            <a:r>
              <a:rPr lang="ru-RU" sz="2000" dirty="0"/>
              <a:t> районе Курганской области и является известным благодаря залежам лечебных грязей. Сюда довольно часто приезжают отдыхающие. При этом озеро пользуется популярностью не только среди жителей окрестностей — оно имеет всероссийскую известность. Одной из интересных особенностей озера Шамиля в Кургане является то, что зимой его воды не замерзают, а из-за количества соли во время купания можно практически лежать на поверхности воды. Озеро </a:t>
            </a:r>
            <a:r>
              <a:rPr lang="ru-RU" sz="2000" dirty="0" err="1"/>
              <a:t>Шамеля</a:t>
            </a:r>
            <a:r>
              <a:rPr lang="ru-RU" sz="2000" dirty="0"/>
              <a:t> располагается в 150 километрах от Челябинска, и, по словам туристов, дорога к нему не очень комфортна, а само место расположения водоема можно назвать «далеким от цивилизации».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83" y="3360652"/>
            <a:ext cx="6414558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79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58" y="1617596"/>
            <a:ext cx="7883611" cy="1390365"/>
          </a:xfrm>
        </p:spPr>
        <p:txBody>
          <a:bodyPr>
            <a:noAutofit/>
          </a:bodyPr>
          <a:lstStyle/>
          <a:p>
            <a:r>
              <a:rPr lang="ru-RU" sz="2000" dirty="0"/>
              <a:t>Название озера связано с одной легендой. Как рассказывают местные жители, очень давно недалеко от водоема жил медведь, однажды во время охоты он сильно повредил лапу. Медведь вышел к озеру и обмакнул в него лапу, рана очень быстро зажила. С тех пор озеро так и стали называть — Медвежье.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Недалеко от водоема расположен город Петухово, озера </a:t>
            </a:r>
            <a:r>
              <a:rPr lang="ru-RU" sz="2000" dirty="0" err="1"/>
              <a:t>Мосино</a:t>
            </a:r>
            <a:r>
              <a:rPr lang="ru-RU" sz="2000" dirty="0"/>
              <a:t> и Сливное, на берегу (в нескольких метрах) санаторий «Озеро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Медвежье».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15" y="3508934"/>
            <a:ext cx="5847506" cy="302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876270" y="1601802"/>
            <a:ext cx="26113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53535"/>
                </a:solidFill>
                <a:effectLst/>
                <a:latin typeface="Roboto"/>
              </a:rPr>
              <a:t>Медвежье озеро, расположенное в Курганской области, считается одним из самых уникальных в России. Популярность оно получило благодаря своим лечебным свойствам: вода в Медвежьем озере соленая, насыщена полезными минералами.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7382" y="281454"/>
            <a:ext cx="2656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  <a:t>Озеро Медвежье</a:t>
            </a:r>
            <a:endParaRPr lang="ru-RU" b="1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8267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Озеро Горькое </a:t>
            </a:r>
            <a:r>
              <a:rPr lang="ru-RU" sz="2000" dirty="0"/>
              <a:t>располагается в 140 километрах от Кургана и является достаточно известным в области водоемом. В большинстве своем, жители Курганской области посещают озеро из-за его необыкновенных целебных свойств и соленой воды. Вода озера Горькое по своим свойствам очень напоминает минеральную воду из Пятигорска — она также может помочь в борьбе с заболеваниями печени и сахарном диабете.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1" y="2557463"/>
            <a:ext cx="6414558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3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Голубые озера </a:t>
            </a:r>
            <a:r>
              <a:rPr lang="ru-RU" sz="2000" b="1" dirty="0"/>
              <a:t>в Кургане</a:t>
            </a:r>
            <a:br>
              <a:rPr lang="ru-RU" sz="2000" b="1" dirty="0"/>
            </a:br>
            <a:r>
              <a:rPr lang="ru-RU" sz="2000" b="1" dirty="0"/>
              <a:t>Пляж на Голубых озерах — одно из самых популярных мест для летнего отдыха в Кургане. Не мешает его статусу даже удаленное расположение: он находится за городом, в сосновом бору за федеральной трассой «Байкал», обходящей Курган с севера.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3" y="2557463"/>
            <a:ext cx="4708794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77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Озеро Горькое-</a:t>
            </a:r>
            <a:r>
              <a:rPr lang="ru-RU" sz="2000" b="1" dirty="0" err="1">
                <a:solidFill>
                  <a:schemeClr val="tx1"/>
                </a:solidFill>
              </a:rPr>
              <a:t>Узково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/>
              <a:t>— уникальный природный объект. Это целебное озеро привлекает тысячи отдыхающих, которые приезжают «дикарями» и живут здесь в палатках. Много и тех, кто просто проводит на водоеме выходной день.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7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01265" y="2393145"/>
            <a:ext cx="4515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53535"/>
                </a:solidFill>
                <a:effectLst/>
                <a:latin typeface="Roboto"/>
              </a:rPr>
              <a:t>Вода в озере Горькое-</a:t>
            </a:r>
            <a:r>
              <a:rPr lang="ru-RU" b="0" i="0" dirty="0" err="1" smtClean="0">
                <a:solidFill>
                  <a:srgbClr val="353535"/>
                </a:solidFill>
                <a:effectLst/>
                <a:latin typeface="Roboto"/>
              </a:rPr>
              <a:t>Узково</a:t>
            </a:r>
            <a:r>
              <a:rPr lang="ru-RU" b="0" i="0" dirty="0" smtClean="0">
                <a:solidFill>
                  <a:srgbClr val="353535"/>
                </a:solidFill>
                <a:effectLst/>
                <a:latin typeface="Roboto"/>
              </a:rPr>
              <a:t> непростая. В ней повышено содержание гидрокарбонатов и карбонатов, поэтому водоем считается целебным.</a:t>
            </a:r>
          </a:p>
          <a:p>
            <a:r>
              <a:rPr lang="ru-RU" b="0" i="0" dirty="0" smtClean="0">
                <a:solidFill>
                  <a:srgbClr val="353535"/>
                </a:solidFill>
                <a:effectLst/>
                <a:latin typeface="Roboto"/>
              </a:rPr>
              <a:t>Многие отдыхающие отмечают, что вода озера благотворно сказывается на лечении многих кожных заболеваний. На дне озерца плотным слоем лежит особая иловая грязь с особенным микробным составом. Похожие характеристики встречаются только у еще двух озер во всем мире.</a:t>
            </a:r>
            <a:endParaRPr lang="ru-RU" b="0" i="0" dirty="0">
              <a:solidFill>
                <a:srgbClr val="353535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801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Река Тобол.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Тобол является типичной равнинной рекой с медленным течением (0.5-0.4 м в секунду), непостоянным водным режимом: весной широко разливается, затопляя долины со всеми многочисленными старицами, летом мелеет, образуя перекаты и песчаные косы.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08" y="2654680"/>
            <a:ext cx="4628935" cy="347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51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666666"/>
                </a:solidFill>
                <a:latin typeface="Tahoma" panose="020B0604030504040204" pitchFamily="34" charset="0"/>
              </a:rPr>
              <a:t>Река Исеть.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Вторая по величине река - Исеть, берет начало от горного озера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Исетского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(Свердловская область), протекает по северо-западной части области и впадает в Тобол, принимая справа и слева многочисленные притоки. Протяженность реки Исеть по территории Курганской области - 284 км.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 Быстро несущая воды в истоках Исеть, приняв в себя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Синару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начинает течь медленно и делится на рукава, образуя старицы, заводи. От устья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Барневой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до встречи с Миассом Исеть идет двумя рукавами. Протяженность реки Миасс по территории Курганской области - 250 км.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20" y="3036330"/>
            <a:ext cx="5374159" cy="35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546</Words>
  <Application>Microsoft Office PowerPoint</Application>
  <PresentationFormat>Широкоэкранный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Garamond</vt:lpstr>
      <vt:lpstr>Roboto</vt:lpstr>
      <vt:lpstr>Tahoma</vt:lpstr>
      <vt:lpstr>Натуральные материалы</vt:lpstr>
      <vt:lpstr>Водоемы  Курганской области</vt:lpstr>
      <vt:lpstr>Презентация PowerPoint</vt:lpstr>
      <vt:lpstr>Озеро Шамеля (Шамиля) также называют Сульфатным. Оно располагается в Сафакулевском районе Курганской области и является известным благодаря залежам лечебных грязей. Сюда довольно часто приезжают отдыхающие. При этом озеро пользуется популярностью не только среди жителей окрестностей — оно имеет всероссийскую известность. Одной из интересных особенностей озера Шамиля в Кургане является то, что зимой его воды не замерзают, а из-за количества соли во время купания можно практически лежать на поверхности воды. Озеро Шамеля располагается в 150 километрах от Челябинска, и, по словам туристов, дорога к нему не очень комфортна, а само место расположения водоема можно назвать «далеким от цивилизации».  </vt:lpstr>
      <vt:lpstr>Название озера связано с одной легендой. Как рассказывают местные жители, очень давно недалеко от водоема жил медведь, однажды во время охоты он сильно повредил лапу. Медведь вышел к озеру и обмакнул в него лапу, рана очень быстро зажила. С тех пор озеро так и стали называть — Медвежье.  Недалеко от водоема расположен город Петухово, озера Мосино и Сливное, на берегу (в нескольких метрах) санаторий «Озеро  Медвежье». </vt:lpstr>
      <vt:lpstr>Озеро Горькое располагается в 140 километрах от Кургана и является достаточно известным в области водоемом. В большинстве своем, жители Курганской области посещают озеро из-за его необыкновенных целебных свойств и соленой воды. Вода озера Горькое по своим свойствам очень напоминает минеральную воду из Пятигорска — она также может помочь в борьбе с заболеваниями печени и сахарном диабете. </vt:lpstr>
      <vt:lpstr>Голубые озера в Кургане Пляж на Голубых озерах — одно из самых популярных мест для летнего отдыха в Кургане. Не мешает его статусу даже удаленное расположение: он находится за городом, в сосновом бору за федеральной трассой «Байкал», обходящей Курган с севера. </vt:lpstr>
      <vt:lpstr>Озеро Горькое-Узково — уникальный природный объект. Это целебное озеро привлекает тысячи отдыхающих, которые приезжают «дикарями» и живут здесь в палатках. Много и тех, кто просто проводит на водоеме выходной день.</vt:lpstr>
      <vt:lpstr>Река Тобол.  Тобол является типичной равнинной рекой с медленным течением (0.5-0.4 м в секунду), непостоянным водным режимом: весной широко разливается, затопляя долины со всеми многочисленными старицами, летом мелеет, образуя перекаты и песчаные косы.</vt:lpstr>
      <vt:lpstr>Река Исеть.  Вторая по величине река - Исеть, берет начало от горного озера Исетского (Свердловская область), протекает по северо-западной части области и впадает в Тобол, принимая справа и слева многочисленные притоки. Протяженность реки Исеть по территории Курганской области - 284 км.  Быстро несущая воды в истоках Исеть, приняв в себя Синару, начинает течь медленно и делится на рукава, образуя старицы, заводи. От устья Барневой до встречи с Миассом Исеть идет двумя рукавами. Протяженность реки Миасс по территории Курганской области - 250 км.</vt:lpstr>
      <vt:lpstr>Куртамыш (с тюркского - извилистая река)   – река в Куртамышском районе Курганской области.  Левый приток реки Тобол.  Протяженность 124 километра. Общая площадь водосбора 2350 квадратных километров. Берет начало выше  урочища Куртамыш , рядом с селом Фроловка, впадает в Тобол  ниже села Язево.  Основной приток река  Березовка.  Замерзает  в конце октября, вскрывается в конце апреля.  Питание смешанное.  На реке находятся водохранилища  в районе города Куртамыш и сел - Фроловка, Долговка, Верхнее </vt:lpstr>
      <vt:lpstr>Юргамыш (с тюркского – река рождающаяся на возвышенности) –  река в Курганской области. Левый приток реки Тобол.  Протяженность 132 километра . Берет начало в Мишкинском районе, среднее течение проходит в Юргамышском районе, устье в Кетовском районе Курганской области.  Питание дождевое.</vt:lpstr>
      <vt:lpstr>Суерь ( от тюркского – «родник») — река в Мокроусовском, Варгашинском и Белозерском районах Курганской области. Правый приток реки Тобол.  Длина 134 километра .  Общая площадь водосбора 10600 квадратных километров. На водосборе насчитывается 762 озера общей площадью 704 км².  Прибрежные участки озер местами заболочены, заросшие камышом.  </vt:lpstr>
      <vt:lpstr>Река Убаган Убага́н — река в Костанайской области Казахстана и Курганской области России, крупнейший правый приток Тобола (бассейн Оби).  Длина 376 км, площадь водосборного бассейна 50 700 км². Питание снеговое. Летом вода солоноватая. </vt:lpstr>
      <vt:lpstr>Теча (текущая река)  - река в Курганской и Челябинской областях.  Правый приток реки Исеть.  Берет начало в отрогах Уральских гор и впадает  в Исеть в Далматовском районе Курганской области.  Продолжительность 243 километра. </vt:lpstr>
      <vt:lpstr>Черная (от темного цвета воды)  -  речка в Кетовском районе Курганской области.  Левый  приток речки  Ик.  Протяженность около 12 километров .   Берет начало в урочище Чернореченское, впадает в речку Ик у поселка Чашинский.  Замерзает  в начале ноября, вскрывается в конце апреля.  Питание смешанное. </vt:lpstr>
      <vt:lpstr>Басказык (диалектовое – «красивая»)  – река в Катайском районе Курганской области.  Правый приток реки Теча.  Продолжительность около 15 километров .  Общая площадь водосбора 936 квадратных километров.  Берет начало у границы с Челябинской областью западнее озера Олексина, впадает в Течу в районе села Верхняя Теча.  Русло небольшое, берега обрывистые. </vt:lpstr>
      <vt:lpstr>Миа́сс (башк. Мейәс) — река на Южном Урале, правый, самый крупный приток реки Исе́ть (бассейн Иртыша). Длина реки составляет 658 км. Площадь бассейна 21 800 км², средний расход воды около устья 15,4 м³/с. Исток Миасса находится в Башкирии, на восточном склоне хребта Нурали на высоте 700 м над уровнем моря. Впадает в реку Исеть в 20 км к северу от пгт Каргаполье, падение высоты от истока до устья составляет 508 м. Основные притоки: Атля́н, Большой Киали́м, Бишкиль, Зю́зелга, Биргильда. Устиновский навес. Река Миасс.</vt:lpstr>
      <vt:lpstr>РЕКА ИСЕТЬ Исе́ть (вогульск. много рыбы — река на Урале и в Западной Сибири, левый приток реки Тобол. Протекает по территории Свердловской, Тюменской и Курганской областей. Длина Исети 606 км, площадь бассейна 58,9 тыс. км². Расход воды — 73,08 м³/с. Главные притоки: Миасс, Синара, Теча. Река вытекает из Исетского озера в 25 км к северо-западу от Екатеринбурга. Сток озера регулируется плотиной. ________________бассейн рек Исеть и Тобол  </vt:lpstr>
      <vt:lpstr>Тобол - берет начало несколькими истоками на сев. вост. склонах плоской возвышенности в степи, на Восток от г. Орска на высоте около 1100 фт. По соединении истоков в одну реку, Тобол течет к В, затем на С, приняв же в себя слева рч. Чертанды и Джилькуар, поворачивает к ВСВ и в таком направлении протекает до впадения слева р. Уй. На всем этом протяжении (до 500 вер.) Т. орошает сев. зап. часть Тургайской обл. От впадения в него р. Уй Т. служит границей между этой областью и Оренбургской губ., затем входит в Челябинский у. последней и орошает его на протяжении 150 вер. до впадения справа р. Алабуги, отсюда р. течет по границе Оренбургской и Тобольской губерний до впадения слева рч. Куртамыш, затем вступает в Тобольскую губ.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и озера  Курганской области</dc:title>
  <dc:creator>Наталья</dc:creator>
  <cp:lastModifiedBy>Наталья</cp:lastModifiedBy>
  <cp:revision>7</cp:revision>
  <dcterms:created xsi:type="dcterms:W3CDTF">2021-12-03T10:44:25Z</dcterms:created>
  <dcterms:modified xsi:type="dcterms:W3CDTF">2021-12-03T11:38:59Z</dcterms:modified>
</cp:coreProperties>
</file>