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0" r:id="rId5"/>
    <p:sldId id="264" r:id="rId6"/>
    <p:sldId id="268" r:id="rId7"/>
    <p:sldId id="27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548680"/>
            <a:ext cx="7429552" cy="4298250"/>
          </a:xfrm>
        </p:spPr>
        <p:txBody>
          <a:bodyPr>
            <a:normAutofit/>
          </a:bodyPr>
          <a:lstStyle/>
          <a:p>
            <a:pPr algn="ctr"/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ФИЗКУЛЬТУРНО-ОЗДОРОВИТЕЛЬНЫЙ ПРОЕКТ</a:t>
            </a:r>
          </a:p>
          <a:p>
            <a:pPr algn="ctr"/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«АЗБУКА </a:t>
            </a: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4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571636"/>
          </a:xfrm>
        </p:spPr>
        <p:txBody>
          <a:bodyPr>
            <a:noAutofit/>
          </a:bodyPr>
          <a:lstStyle/>
          <a:p>
            <a:pPr algn="l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214554"/>
            <a:ext cx="8424936" cy="279862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физического и психического здоровья детей с учётом индивидуальных </a:t>
            </a:r>
            <a:r>
              <a:rPr lang="ru-RU" sz="16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особенностей</a:t>
            </a:r>
            <a:endParaRPr lang="ru-RU" sz="16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28800"/>
            <a:ext cx="7929618" cy="4608512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Создать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обеспечивающие охрану жизни и укрепления здоровья детей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Реализовать систему мероприятий, направленных на оздоровление и физическое воспитание детей, развитие самостоятельности, инициативности, активности.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Осуществлять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 по вопросам воспитания и оздоровление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«Витамины </a:t>
            </a:r>
            <a:r>
              <a:rPr lang="ru-RU" dirty="0" smtClean="0"/>
              <a:t>на тарелке»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261" y="1360522"/>
            <a:ext cx="4175003" cy="3135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49">
            <a:off x="5885668" y="2898956"/>
            <a:ext cx="2695198" cy="359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08750">
            <a:off x="671542" y="2448838"/>
            <a:ext cx="2823411" cy="3769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Физкультурный досуг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000" dirty="0" smtClean="0"/>
              <a:t>Веселый стадион»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4532">
            <a:off x="528405" y="2293631"/>
            <a:ext cx="4560506" cy="309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53635">
            <a:off x="5718577" y="2031103"/>
            <a:ext cx="245925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«Дорожка здоровья»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209" y="1628800"/>
            <a:ext cx="7305581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1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80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ЦЕЛЬ ПРОЕКТА: </vt:lpstr>
      <vt:lpstr>ЗАДАЧИ ПРОЕКТА:</vt:lpstr>
      <vt:lpstr>«Витамины на тарелке»</vt:lpstr>
      <vt:lpstr>Физкультурный досуг  «Веселый стадион»</vt:lpstr>
      <vt:lpstr>«Дорожка здоровья»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ФИЗКУЛЬТУРНО-ОЗДОРОВИТЕЛЬНЫЙ ПРОЕКТ</dc:title>
  <dc:creator>Z</dc:creator>
  <cp:lastModifiedBy>IRU</cp:lastModifiedBy>
  <cp:revision>9</cp:revision>
  <dcterms:created xsi:type="dcterms:W3CDTF">2017-05-28T09:48:17Z</dcterms:created>
  <dcterms:modified xsi:type="dcterms:W3CDTF">2017-05-29T07:51:30Z</dcterms:modified>
</cp:coreProperties>
</file>