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8288000" cy="10287000"/>
  <p:notesSz cx="6858000" cy="9144000"/>
  <p:embeddedFontLst>
    <p:embeddedFont>
      <p:font typeface="Clear Sans Regular" charset="0"/>
      <p:regular r:id="rId11"/>
    </p:embeddedFont>
    <p:embeddedFont>
      <p:font typeface="Clear Sans Regular Bold" charset="0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5" d="100"/>
          <a:sy n="55" d="100"/>
        </p:scale>
        <p:origin x="-658" y="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11.sv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sv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5.svg"/><Relationship Id="rId7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27.svg"/><Relationship Id="rId4" Type="http://schemas.openxmlformats.org/officeDocument/2006/relationships/image" Target="../media/image17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5" Type="http://schemas.openxmlformats.org/officeDocument/2006/relationships/image" Target="../media/image24.png"/><Relationship Id="rId4" Type="http://schemas.openxmlformats.org/officeDocument/2006/relationships/image" Target="../media/image34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 t="43480" b="1693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28700" y="1304925"/>
            <a:ext cx="16566076" cy="4578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838"/>
              </a:lnSpc>
            </a:pPr>
            <a:r>
              <a:rPr lang="en-US" sz="9820" spc="-98">
                <a:solidFill>
                  <a:srgbClr val="000000"/>
                </a:solidFill>
                <a:latin typeface="Clear Sans Regular"/>
              </a:rPr>
              <a:t>Проект: </a:t>
            </a:r>
          </a:p>
          <a:p>
            <a:pPr>
              <a:lnSpc>
                <a:spcPts val="8838"/>
              </a:lnSpc>
            </a:pPr>
            <a:r>
              <a:rPr lang="en-US" sz="9820" spc="-98">
                <a:solidFill>
                  <a:srgbClr val="000000"/>
                </a:solidFill>
                <a:latin typeface="Clear Sans Regular"/>
              </a:rPr>
              <a:t>"Влияние косметических процедур (наращивания ресниц) на ресницы".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28700" y="7590790"/>
            <a:ext cx="8358555" cy="1667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lear Sans Regular"/>
              </a:rPr>
              <a:t>Выполнила: Евтина Ксения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Clear Sans Regular"/>
              </a:rPr>
              <a:t>Ученица 11в класса.</a:t>
            </a:r>
          </a:p>
          <a:p>
            <a:pPr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Clear Sans Regular"/>
              </a:rPr>
              <a:t>Руководитель: Картаева О.В.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2968655" y="6340118"/>
            <a:ext cx="6148020" cy="4325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78888" y="2560631"/>
            <a:ext cx="7560714" cy="4635328"/>
            <a:chOff x="0" y="0"/>
            <a:chExt cx="10080952" cy="6180438"/>
          </a:xfrm>
        </p:grpSpPr>
        <p:sp>
          <p:nvSpPr>
            <p:cNvPr id="3" name="TextBox 3"/>
            <p:cNvSpPr txBox="1"/>
            <p:nvPr/>
          </p:nvSpPr>
          <p:spPr>
            <a:xfrm>
              <a:off x="0" y="2152400"/>
              <a:ext cx="10080952" cy="40280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044"/>
                </a:lnSpc>
              </a:pPr>
              <a:r>
                <a:rPr lang="en-US" sz="6703">
                  <a:solidFill>
                    <a:srgbClr val="000000"/>
                  </a:solidFill>
                  <a:latin typeface="Clear Sans Regular Bold"/>
                </a:rPr>
                <a:t>Пагубное влияние процедур на ресницы. </a:t>
              </a:r>
            </a:p>
          </p:txBody>
        </p:sp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74728" cy="1242281"/>
            </a:xfrm>
            <a:prstGeom prst="rect">
              <a:avLst/>
            </a:prstGeom>
          </p:spPr>
        </p:pic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0093538" y="2560631"/>
            <a:ext cx="6753384" cy="579836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5460821" y="418010"/>
            <a:ext cx="7061567" cy="1533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000"/>
              </a:lnSpc>
            </a:pPr>
            <a:r>
              <a:rPr lang="en-US" sz="10000" spc="-100">
                <a:solidFill>
                  <a:srgbClr val="000000"/>
                </a:solidFill>
                <a:latin typeface="Clear Sans Regular"/>
              </a:rPr>
              <a:t>Проблема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9144000" y="1155700"/>
            <a:ext cx="469367" cy="3618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0456897" y="1155700"/>
            <a:ext cx="469367" cy="36183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1830175" y="1155700"/>
            <a:ext cx="469367" cy="361839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8134452" y="2192852"/>
            <a:ext cx="9316746" cy="7510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460"/>
              </a:lnSpc>
            </a:pPr>
            <a:r>
              <a:rPr lang="en-US" sz="4550">
                <a:solidFill>
                  <a:srgbClr val="000000"/>
                </a:solidFill>
                <a:latin typeface="Clear Sans Regular Bold"/>
              </a:rPr>
              <a:t>В настоящее время все девушки хотят быть красивыми. Существует множество различных бюти-процедур для разных типов девушек. Когда идёшь по улице, каждая вторая девушка ходит с наращенными ресницами, а это очень утяжеляет собственный вес ресниц и даёт дополнительную нагрузку на веки. 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2932780">
            <a:off x="15648044" y="80893"/>
            <a:ext cx="1433446" cy="268161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 cstate="print"/>
          <a:srcRect l="23817"/>
          <a:stretch>
            <a:fillRect/>
          </a:stretch>
        </p:blipFill>
        <p:spPr>
          <a:xfrm>
            <a:off x="325850" y="2526821"/>
            <a:ext cx="7427346" cy="6422439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616896" y="384175"/>
            <a:ext cx="7876116" cy="1533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000"/>
              </a:lnSpc>
            </a:pPr>
            <a:r>
              <a:rPr lang="en-US" sz="9999" spc="-99">
                <a:solidFill>
                  <a:srgbClr val="000000"/>
                </a:solidFill>
                <a:latin typeface="Clear Sans Regular"/>
              </a:rPr>
              <a:t>Актуальность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 t="6041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378262" y="1917829"/>
            <a:ext cx="5872377" cy="734047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-830044" y="-228519"/>
            <a:ext cx="5431987" cy="3822144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8492839" y="805507"/>
            <a:ext cx="7277091" cy="3401557"/>
            <a:chOff x="0" y="0"/>
            <a:chExt cx="9702788" cy="4535409"/>
          </a:xfrm>
        </p:grpSpPr>
        <p:sp>
          <p:nvSpPr>
            <p:cNvPr id="6" name="TextBox 6"/>
            <p:cNvSpPr txBox="1"/>
            <p:nvPr/>
          </p:nvSpPr>
          <p:spPr>
            <a:xfrm>
              <a:off x="0" y="0"/>
              <a:ext cx="9702788" cy="14833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771"/>
                </a:lnSpc>
              </a:pPr>
              <a:r>
                <a:rPr lang="en-US" sz="7309" spc="-73">
                  <a:solidFill>
                    <a:srgbClr val="000000"/>
                  </a:solidFill>
                  <a:latin typeface="Clear Sans Regular"/>
                </a:rPr>
                <a:t>Цель: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2237385"/>
              <a:ext cx="9702788" cy="22433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518"/>
                </a:lnSpc>
                <a:spcBef>
                  <a:spcPct val="0"/>
                </a:spcBef>
              </a:pPr>
              <a:r>
                <a:rPr lang="en-US" sz="3227" dirty="0" err="1">
                  <a:solidFill>
                    <a:srgbClr val="000000"/>
                  </a:solidFill>
                  <a:latin typeface="Clear Sans Regular"/>
                </a:rPr>
                <a:t>Определить</a:t>
              </a:r>
              <a:r>
                <a:rPr lang="en-US" sz="3227" dirty="0">
                  <a:solidFill>
                    <a:srgbClr val="000000"/>
                  </a:solidFill>
                  <a:latin typeface="Clear Sans Regular"/>
                </a:rPr>
                <a:t> </a:t>
              </a:r>
              <a:r>
                <a:rPr lang="en-US" sz="3227" dirty="0" err="1">
                  <a:solidFill>
                    <a:srgbClr val="000000"/>
                  </a:solidFill>
                  <a:latin typeface="Clear Sans Regular"/>
                </a:rPr>
                <a:t>варианты</a:t>
              </a:r>
              <a:r>
                <a:rPr lang="en-US" sz="3227" dirty="0">
                  <a:solidFill>
                    <a:srgbClr val="000000"/>
                  </a:solidFill>
                  <a:latin typeface="Clear Sans Regular"/>
                </a:rPr>
                <a:t> </a:t>
              </a:r>
              <a:r>
                <a:rPr lang="en-US" sz="3227" dirty="0" err="1">
                  <a:solidFill>
                    <a:srgbClr val="000000"/>
                  </a:solidFill>
                  <a:latin typeface="Clear Sans Regular"/>
                </a:rPr>
                <a:t>сохранения</a:t>
              </a:r>
              <a:r>
                <a:rPr lang="en-US" sz="3227" dirty="0">
                  <a:solidFill>
                    <a:srgbClr val="000000"/>
                  </a:solidFill>
                  <a:latin typeface="Clear Sans Regular"/>
                </a:rPr>
                <a:t> и </a:t>
              </a:r>
              <a:r>
                <a:rPr lang="en-US" sz="3227" dirty="0" err="1">
                  <a:solidFill>
                    <a:srgbClr val="000000"/>
                  </a:solidFill>
                  <a:latin typeface="Clear Sans Regular"/>
                </a:rPr>
                <a:t>восстановления</a:t>
              </a:r>
              <a:r>
                <a:rPr lang="en-US" sz="3227" dirty="0">
                  <a:solidFill>
                    <a:srgbClr val="000000"/>
                  </a:solidFill>
                  <a:latin typeface="Clear Sans Regular"/>
                </a:rPr>
                <a:t> </a:t>
              </a:r>
              <a:r>
                <a:rPr lang="en-US" sz="3227" dirty="0" err="1">
                  <a:solidFill>
                    <a:srgbClr val="000000"/>
                  </a:solidFill>
                  <a:latin typeface="Clear Sans Regular"/>
                </a:rPr>
                <a:t>ресниц</a:t>
              </a:r>
              <a:r>
                <a:rPr lang="en-US" sz="3227" dirty="0">
                  <a:solidFill>
                    <a:srgbClr val="000000"/>
                  </a:solidFill>
                  <a:latin typeface="Clear Sans Regular"/>
                </a:rPr>
                <a:t> и </a:t>
              </a:r>
              <a:r>
                <a:rPr lang="en-US" sz="3227" dirty="0" err="1">
                  <a:solidFill>
                    <a:srgbClr val="000000"/>
                  </a:solidFill>
                  <a:latin typeface="Clear Sans Regular"/>
                </a:rPr>
                <a:t>создать</a:t>
              </a:r>
              <a:r>
                <a:rPr lang="en-US" sz="3227" dirty="0">
                  <a:solidFill>
                    <a:srgbClr val="000000"/>
                  </a:solidFill>
                  <a:latin typeface="Clear Sans Regular"/>
                </a:rPr>
                <a:t> </a:t>
              </a:r>
              <a:r>
                <a:rPr lang="en-US" sz="3227" dirty="0" err="1">
                  <a:solidFill>
                    <a:srgbClr val="000000"/>
                  </a:solidFill>
                  <a:latin typeface="Clear Sans Regular"/>
                </a:rPr>
                <a:t>собственного</a:t>
              </a:r>
              <a:r>
                <a:rPr lang="en-US" sz="3227" dirty="0">
                  <a:solidFill>
                    <a:srgbClr val="000000"/>
                  </a:solidFill>
                  <a:latin typeface="Clear Sans Regular"/>
                </a:rPr>
                <a:t> </a:t>
              </a:r>
              <a:r>
                <a:rPr lang="en-US" sz="3227" dirty="0" err="1">
                  <a:solidFill>
                    <a:srgbClr val="000000"/>
                  </a:solidFill>
                  <a:latin typeface="Clear Sans Regular"/>
                </a:rPr>
                <a:t>масла</a:t>
              </a:r>
              <a:r>
                <a:rPr lang="en-US" sz="3227" dirty="0">
                  <a:solidFill>
                    <a:srgbClr val="000000"/>
                  </a:solidFill>
                  <a:latin typeface="Clear Sans Regular"/>
                </a:rPr>
                <a:t>. </a:t>
              </a: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8382000" y="4305300"/>
            <a:ext cx="2404824" cy="8851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dirty="0" err="1">
                <a:solidFill>
                  <a:srgbClr val="000000"/>
                </a:solidFill>
                <a:latin typeface="Clear Sans Regular Bold"/>
              </a:rPr>
              <a:t>Задачи</a:t>
            </a:r>
            <a:r>
              <a:rPr lang="en-US" sz="5199" dirty="0">
                <a:solidFill>
                  <a:srgbClr val="000000"/>
                </a:solidFill>
                <a:latin typeface="Clear Sans Regular Bold"/>
              </a:rPr>
              <a:t>: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620000" y="5067301"/>
            <a:ext cx="10668000" cy="57836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087"/>
              </a:lnSpc>
            </a:pP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Узнать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в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чём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суть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процедуры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.</a:t>
            </a:r>
          </a:p>
          <a:p>
            <a:pPr algn="ctr">
              <a:lnSpc>
                <a:spcPts val="4087"/>
              </a:lnSpc>
            </a:pP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Выяснить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что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может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пойти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не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так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во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время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процедуры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и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какие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осложнения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могут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возникнуть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.</a:t>
            </a:r>
          </a:p>
          <a:p>
            <a:pPr algn="ctr">
              <a:lnSpc>
                <a:spcPts val="4087"/>
              </a:lnSpc>
            </a:pP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Определить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преимущество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и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пользу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.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Вред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и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противопоказания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.</a:t>
            </a:r>
          </a:p>
          <a:p>
            <a:pPr algn="ctr">
              <a:lnSpc>
                <a:spcPts val="4087"/>
              </a:lnSpc>
            </a:pP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Узнать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как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восстановить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ресницы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после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наращивания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.</a:t>
            </a:r>
          </a:p>
          <a:p>
            <a:pPr algn="ctr">
              <a:lnSpc>
                <a:spcPts val="4087"/>
              </a:lnSpc>
            </a:pP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Составить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таблицу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: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состав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существующих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на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рынке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масел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.</a:t>
            </a:r>
          </a:p>
          <a:p>
            <a:pPr algn="ctr">
              <a:lnSpc>
                <a:spcPts val="4087"/>
              </a:lnSpc>
            </a:pP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Создать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собственное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идеальное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масло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для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ресниц</a:t>
            </a:r>
            <a:r>
              <a:rPr lang="en-US" sz="3200" dirty="0">
                <a:solidFill>
                  <a:srgbClr val="000000"/>
                </a:solidFill>
                <a:latin typeface="Clear Sans Regular" charset="0"/>
                <a:cs typeface="Clear Sans Regular" charset="0"/>
              </a:rPr>
              <a:t>.</a:t>
            </a:r>
          </a:p>
          <a:p>
            <a:pPr algn="ctr">
              <a:lnSpc>
                <a:spcPts val="4087"/>
              </a:lnSpc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10978" y="4507721"/>
            <a:ext cx="8031030" cy="535569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795778" y="381000"/>
            <a:ext cx="7356821" cy="490608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1133970" y="5533031"/>
            <a:ext cx="3260979" cy="41148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610978" y="381000"/>
            <a:ext cx="5899517" cy="1295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200"/>
              </a:lnSpc>
            </a:pPr>
            <a:r>
              <a:rPr lang="en-US" sz="8499" spc="-84">
                <a:solidFill>
                  <a:srgbClr val="000000"/>
                </a:solidFill>
                <a:latin typeface="Clear Sans Regular"/>
              </a:rPr>
              <a:t>Ход работы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0978" y="2025491"/>
            <a:ext cx="2337167" cy="1066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400"/>
              </a:lnSpc>
            </a:pPr>
            <a:r>
              <a:rPr lang="en-US" sz="7000" spc="-70">
                <a:solidFill>
                  <a:srgbClr val="D17AB3"/>
                </a:solidFill>
                <a:latin typeface="Clear Sans Regular"/>
              </a:rPr>
              <a:t>2021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alphaModFix amt="70000"/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3227229" y="-931939"/>
            <a:ext cx="6711771" cy="358774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41981" y="252182"/>
            <a:ext cx="7105326" cy="473225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8543668" y="2125401"/>
            <a:ext cx="4971661" cy="745749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542601" y="6487889"/>
            <a:ext cx="7315200" cy="1755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8382108" y="375194"/>
            <a:ext cx="1054698" cy="294458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432866" y="6172200"/>
            <a:ext cx="1526217" cy="41148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12853878" y="35548"/>
            <a:ext cx="5434122" cy="362388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2115399" y="2492260"/>
            <a:ext cx="4551693" cy="606892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6847910" y="3319781"/>
            <a:ext cx="4572652" cy="609686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12022036" y="3659428"/>
            <a:ext cx="4743991" cy="6325321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432866" y="375194"/>
            <a:ext cx="7738276" cy="20145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931"/>
              </a:lnSpc>
            </a:pPr>
            <a:r>
              <a:rPr lang="en-US" sz="6609" spc="-66">
                <a:solidFill>
                  <a:srgbClr val="000000"/>
                </a:solidFill>
                <a:latin typeface="Clear Sans Regular"/>
              </a:rPr>
              <a:t>Создание собственного масла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384045" y="2187652"/>
            <a:ext cx="5519910" cy="735987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649206" y="1028700"/>
            <a:ext cx="1309255" cy="41148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5852787" y="5867592"/>
            <a:ext cx="1406513" cy="41148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 rot="980779">
            <a:off x="13290611" y="190222"/>
            <a:ext cx="1041350" cy="188907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 rot="-846703">
            <a:off x="4378649" y="7560018"/>
            <a:ext cx="1041350" cy="188907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4744596" y="333375"/>
            <a:ext cx="8301229" cy="1381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800"/>
              </a:lnSpc>
            </a:pPr>
            <a:r>
              <a:rPr lang="en-US" sz="9000" spc="-89">
                <a:solidFill>
                  <a:srgbClr val="000000"/>
                </a:solidFill>
                <a:latin typeface="Clear Sans Regular"/>
              </a:rPr>
              <a:t>Успех! Продукт.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 l="7174" t="24761" b="2657"/>
          <a:stretch>
            <a:fillRect/>
          </a:stretch>
        </p:blipFill>
        <p:spPr>
          <a:xfrm>
            <a:off x="9029224" y="0"/>
            <a:ext cx="9258776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251857" y="3977407"/>
            <a:ext cx="14783033" cy="1533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000"/>
              </a:lnSpc>
            </a:pPr>
            <a:r>
              <a:rPr lang="en-US" sz="9999" spc="-99">
                <a:solidFill>
                  <a:srgbClr val="000000"/>
                </a:solidFill>
                <a:latin typeface="Clear Sans Regular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169</Words>
  <Application>Microsoft Office PowerPoint</Application>
  <PresentationFormat>Произвольный</PresentationFormat>
  <Paragraphs>23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Clear Sans Regular</vt:lpstr>
      <vt:lpstr>Clear Sans Regular Bold</vt:lpstr>
      <vt:lpstr>Calibri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Проект: "Влияние косметических процедур (наращивания ресниц) на ресницы".</dc:title>
  <cp:lastModifiedBy>Пользователь Windows</cp:lastModifiedBy>
  <cp:revision>2</cp:revision>
  <dcterms:created xsi:type="dcterms:W3CDTF">2006-08-16T00:00:00Z</dcterms:created>
  <dcterms:modified xsi:type="dcterms:W3CDTF">2021-11-23T19:02:40Z</dcterms:modified>
  <dc:identifier>DAEwkgHZ5io</dc:identifier>
</cp:coreProperties>
</file>