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330-B2C4-44A1-A891-B6467BD7526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562D-3807-4412-B36D-4E9789392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330-B2C4-44A1-A891-B6467BD7526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562D-3807-4412-B36D-4E9789392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330-B2C4-44A1-A891-B6467BD7526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562D-3807-4412-B36D-4E9789392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330-B2C4-44A1-A891-B6467BD7526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562D-3807-4412-B36D-4E9789392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330-B2C4-44A1-A891-B6467BD7526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562D-3807-4412-B36D-4E9789392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330-B2C4-44A1-A891-B6467BD7526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562D-3807-4412-B36D-4E9789392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330-B2C4-44A1-A891-B6467BD7526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562D-3807-4412-B36D-4E9789392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330-B2C4-44A1-A891-B6467BD7526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562D-3807-4412-B36D-4E9789392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330-B2C4-44A1-A891-B6467BD7526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562D-3807-4412-B36D-4E9789392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330-B2C4-44A1-A891-B6467BD7526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562D-3807-4412-B36D-4E9789392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330-B2C4-44A1-A891-B6467BD7526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562D-3807-4412-B36D-4E9789392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  <a:alpha val="56000"/>
              </a:schemeClr>
            </a:gs>
            <a:gs pos="45000">
              <a:schemeClr val="accent2">
                <a:lumMod val="60000"/>
                <a:lumOff val="4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rgbClr val="4D0808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F330-B2C4-44A1-A891-B6467BD7526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2562D-3807-4412-B36D-4E9789392B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71942"/>
            <a:ext cx="8440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«ЧТОБЫ НЕ БЫЛО БЕДЫ…»</a:t>
            </a:r>
            <a:endParaRPr lang="ru-RU" sz="5400" b="1" cap="all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6215082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 воспитатель: Плеханова А.А.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Личная_безопасность-removebg-preview_-_копия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-214338"/>
            <a:ext cx="4057143" cy="5580953"/>
          </a:xfrm>
          <a:prstGeom prst="rect">
            <a:avLst/>
          </a:prstGeom>
        </p:spPr>
      </p:pic>
      <p:pic>
        <p:nvPicPr>
          <p:cNvPr id="10" name="Рисунок 9" descr="лб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1438476" cy="1238423"/>
          </a:xfrm>
          <a:prstGeom prst="rect">
            <a:avLst/>
          </a:prstGeom>
        </p:spPr>
      </p:pic>
      <p:pic>
        <p:nvPicPr>
          <p:cNvPr id="11" name="Рисунок 10" descr="лб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214554"/>
            <a:ext cx="1381318" cy="1543265"/>
          </a:xfrm>
          <a:prstGeom prst="rect">
            <a:avLst/>
          </a:prstGeom>
        </p:spPr>
      </p:pic>
      <p:pic>
        <p:nvPicPr>
          <p:cNvPr id="12" name="Рисунок 11" descr="лб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0"/>
            <a:ext cx="1343213" cy="1390844"/>
          </a:xfrm>
          <a:prstGeom prst="rect">
            <a:avLst/>
          </a:prstGeom>
        </p:spPr>
      </p:pic>
      <p:pic>
        <p:nvPicPr>
          <p:cNvPr id="13" name="Рисунок 12" descr="лб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285992"/>
            <a:ext cx="1314634" cy="1314634"/>
          </a:xfrm>
          <a:prstGeom prst="rect">
            <a:avLst/>
          </a:prstGeom>
        </p:spPr>
      </p:pic>
      <p:pic>
        <p:nvPicPr>
          <p:cNvPr id="14" name="Рисунок 13" descr="лб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4929198"/>
            <a:ext cx="1390844" cy="1467055"/>
          </a:xfrm>
          <a:prstGeom prst="rect">
            <a:avLst/>
          </a:prstGeom>
        </p:spPr>
      </p:pic>
      <p:pic>
        <p:nvPicPr>
          <p:cNvPr id="15" name="Рисунок 14" descr="лб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0958" y="4929198"/>
            <a:ext cx="1438476" cy="1381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детей с правилами поведения и безопасности.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закрепить представления об опасных ситуациях в быту и на улице, о правильных действиях в конкретных ситуациях;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тренировать в запоминании предметов, опасных для жизни и здоровья;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развивать  внимание и речь.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злята-2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316123"/>
            <a:ext cx="1785950" cy="3407820"/>
          </a:xfrm>
          <a:prstGeom prst="rect">
            <a:avLst/>
          </a:prstGeom>
        </p:spPr>
      </p:pic>
      <p:pic>
        <p:nvPicPr>
          <p:cNvPr id="5" name="Рисунок 4" descr="обж_-2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214686"/>
            <a:ext cx="1580952" cy="1647619"/>
          </a:xfrm>
          <a:prstGeom prst="rect">
            <a:avLst/>
          </a:prstGeom>
        </p:spPr>
      </p:pic>
      <p:pic>
        <p:nvPicPr>
          <p:cNvPr id="6" name="Рисунок 5" descr="обж1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5000636"/>
            <a:ext cx="1628572" cy="1495238"/>
          </a:xfrm>
          <a:prstGeom prst="rect">
            <a:avLst/>
          </a:prstGeom>
        </p:spPr>
      </p:pic>
      <p:pic>
        <p:nvPicPr>
          <p:cNvPr id="7" name="Рисунок 6" descr="обж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4857760"/>
            <a:ext cx="1714286" cy="16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лмрлсоь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823185"/>
            <a:ext cx="4233249" cy="4034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571480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 игры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предлагает выбрать ребенку карточку, назвать изображенную на ней опасную ситуацию и объяснить, чем она может быть опасна. Затем педагог переворачивает карточку и показывает, что может случиться опасного в дальнейшем, если поступать так как изображено на картинке. Обратить внимание детей на то, что из каждой ситуации могут быть два выхода: один – грозящий здоровью, другой – ничем не угрожающий.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686" cy="6858000"/>
          </a:xfrm>
          <a:prstGeom prst="rect">
            <a:avLst/>
          </a:prstGeom>
        </p:spPr>
      </p:pic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134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113</cp:revision>
  <dcterms:created xsi:type="dcterms:W3CDTF">2022-03-02T11:31:26Z</dcterms:created>
  <dcterms:modified xsi:type="dcterms:W3CDTF">2022-03-02T13:33:22Z</dcterms:modified>
</cp:coreProperties>
</file>