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64" r:id="rId6"/>
    <p:sldId id="267" r:id="rId7"/>
    <p:sldId id="263" r:id="rId8"/>
    <p:sldId id="269" r:id="rId9"/>
    <p:sldId id="268" r:id="rId10"/>
    <p:sldId id="273" r:id="rId11"/>
    <p:sldId id="270" r:id="rId12"/>
    <p:sldId id="27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3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ФКДОУ Детский сад № 2 «Сказка»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800800" cy="4392488"/>
          </a:xfrm>
        </p:spPr>
        <p:txBody>
          <a:bodyPr>
            <a:normAutofit fontScale="25000" lnSpcReduction="20000"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12800" dirty="0" smtClean="0">
                <a:solidFill>
                  <a:schemeClr val="tx1"/>
                </a:solidFill>
              </a:rPr>
              <a:t>Отчет </a:t>
            </a:r>
          </a:p>
          <a:p>
            <a:r>
              <a:rPr lang="ru-RU" sz="12800" dirty="0" smtClean="0">
                <a:solidFill>
                  <a:schemeClr val="tx1"/>
                </a:solidFill>
              </a:rPr>
              <a:t>о проделанной кружковой</a:t>
            </a:r>
          </a:p>
          <a:p>
            <a:r>
              <a:rPr lang="ru-RU" sz="12800" dirty="0" smtClean="0">
                <a:solidFill>
                  <a:schemeClr val="tx1"/>
                </a:solidFill>
              </a:rPr>
              <a:t> работе </a:t>
            </a:r>
          </a:p>
          <a:p>
            <a:r>
              <a:rPr lang="ru-RU" sz="12800" dirty="0" smtClean="0">
                <a:solidFill>
                  <a:schemeClr val="tx1"/>
                </a:solidFill>
              </a:rPr>
              <a:t>«Умелые руки не знают скуки»</a:t>
            </a:r>
          </a:p>
          <a:p>
            <a:r>
              <a:rPr lang="ru-RU" sz="6400" dirty="0" smtClean="0">
                <a:solidFill>
                  <a:schemeClr val="tx1"/>
                </a:solidFill>
              </a:rPr>
              <a:t>(Подготовительная группа)</a:t>
            </a:r>
            <a:endParaRPr lang="ru-RU" sz="6400" dirty="0" smtClean="0">
              <a:solidFill>
                <a:schemeClr val="tx1"/>
              </a:solidFill>
            </a:endParaRPr>
          </a:p>
          <a:p>
            <a:endParaRPr lang="ru-RU" sz="12800" dirty="0">
              <a:solidFill>
                <a:schemeClr val="tx1"/>
              </a:solidFill>
            </a:endParaRPr>
          </a:p>
          <a:p>
            <a:pPr algn="r"/>
            <a:r>
              <a:rPr lang="ru-RU" sz="6400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sz="6400" dirty="0" smtClean="0">
                <a:solidFill>
                  <a:schemeClr val="tx1"/>
                </a:solidFill>
              </a:rPr>
              <a:t>Корнилова </a:t>
            </a:r>
            <a:r>
              <a:rPr lang="ru-RU" sz="6400" dirty="0">
                <a:solidFill>
                  <a:schemeClr val="tx1"/>
                </a:solidFill>
              </a:rPr>
              <a:t>Светлана </a:t>
            </a:r>
            <a:r>
              <a:rPr lang="ru-RU" sz="6400" dirty="0" smtClean="0">
                <a:solidFill>
                  <a:schemeClr val="tx1"/>
                </a:solidFill>
              </a:rPr>
              <a:t>Александровна, </a:t>
            </a:r>
            <a:r>
              <a:rPr lang="ru-RU" sz="6400" dirty="0">
                <a:solidFill>
                  <a:schemeClr val="tx1"/>
                </a:solidFill>
              </a:rPr>
              <a:t>воспитатель</a:t>
            </a:r>
            <a:endParaRPr lang="ru-RU" sz="6400" dirty="0" smtClean="0">
              <a:solidFill>
                <a:schemeClr val="tx1"/>
              </a:solidFill>
            </a:endParaRPr>
          </a:p>
          <a:p>
            <a:endParaRPr lang="ru-RU" sz="6400" dirty="0" smtClean="0">
              <a:solidFill>
                <a:schemeClr val="tx1"/>
              </a:solidFill>
            </a:endParaRPr>
          </a:p>
          <a:p>
            <a:r>
              <a:rPr lang="ru-RU" sz="6400" dirty="0" smtClean="0">
                <a:solidFill>
                  <a:schemeClr val="tx1"/>
                </a:solidFill>
              </a:rPr>
              <a:t>г. Чехов - 2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9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15156"/>
            <a:ext cx="9238234" cy="74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1368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Дом\Desktop\Новая папка\IMG_0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4779911"/>
            <a:ext cx="4536504" cy="3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ом\Desktop\Новая папка\IMG_09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7384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Дом\Desktop\Новая папка\IMG_09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32" y="3103837"/>
            <a:ext cx="2718303" cy="3624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4" descr="C:\Users\Дом\Desktop\Новая папка\IMG_09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1" y="3103837"/>
            <a:ext cx="2664296" cy="355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542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2" y="-17172"/>
            <a:ext cx="9200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822" y="0"/>
            <a:ext cx="7772400" cy="7028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«Вышивка»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ом\Desktop\Новая папка\IMG_1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0623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Дом\Desktop\Новая папка\IMG_1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1" y="792771"/>
            <a:ext cx="3347864" cy="251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Дом\Desktop\Новая папка\IMG_15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98" y="332656"/>
            <a:ext cx="2122512" cy="283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Дом\Desktop\Новая папка\IMG_20200203_1032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1711"/>
            <a:ext cx="204807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Дом\Desktop\Новая папка\IMG_20200205_0851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0" y="3679169"/>
            <a:ext cx="3142119" cy="241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 descr="C:\Users\Дом\Desktop\Новая папка\IMG_20200205_094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48" y="3455707"/>
            <a:ext cx="205222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003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38234" cy="74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215157"/>
            <a:ext cx="7772400" cy="93735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с тестом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Дом\Desktop\Новая папка\IMG_0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4779911"/>
            <a:ext cx="4536504" cy="3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Дом\Desktop\Новая папка\IMG_8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20" y="722201"/>
            <a:ext cx="3321477" cy="249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Дом\Desktop\Новая папка\IMG_8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98" y="725617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C:\Users\Дом\Desktop\Новая папка\IMG_20200323_1539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0" y="3532233"/>
            <a:ext cx="2228800" cy="2893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C:\Users\Дом\Desktop\Новая папка\IMG_20200323_155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6" y="3532233"/>
            <a:ext cx="2143000" cy="2857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7" descr="C:\Users\Дом\Desktop\Новая папка\IMG_85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67" y="3861048"/>
            <a:ext cx="3082448" cy="2383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112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15156"/>
            <a:ext cx="9238234" cy="74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«Спасибо за внимание»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Дом\Desktop\Новая папка\IMG_0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4779911"/>
            <a:ext cx="4536504" cy="3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04"/>
            <a:ext cx="9144000" cy="68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801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с тканью</a:t>
            </a:r>
            <a:br>
              <a:rPr lang="ru-RU" sz="3200" dirty="0" smtClean="0"/>
            </a:br>
            <a:r>
              <a:rPr lang="ru-RU" sz="3200" dirty="0" smtClean="0"/>
              <a:t>«Клубника»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esktop\Новая папка\IMG_0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472608" cy="34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7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" y="0"/>
            <a:ext cx="8928992" cy="68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Новая папка\20220305_092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20119" r="12338" b="400"/>
          <a:stretch/>
        </p:blipFill>
        <p:spPr bwMode="auto">
          <a:xfrm>
            <a:off x="827977" y="305278"/>
            <a:ext cx="36000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Дом\Desktop\Новая папка\20220305_0921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8393" r="15237" b="7231"/>
          <a:stretch/>
        </p:blipFill>
        <p:spPr bwMode="auto">
          <a:xfrm flipH="1">
            <a:off x="4860032" y="401966"/>
            <a:ext cx="3600000" cy="262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Дом\Desktop\Новая папка\20220305_0920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4" r="18786" b="5116"/>
          <a:stretch/>
        </p:blipFill>
        <p:spPr bwMode="auto">
          <a:xfrm>
            <a:off x="395536" y="3573015"/>
            <a:ext cx="3902190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 descr="C:\Users\Дом\Desktop\Новая папка\20220305_0921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15185" r="10128" b="12819"/>
          <a:stretch/>
        </p:blipFill>
        <p:spPr bwMode="auto">
          <a:xfrm>
            <a:off x="4761089" y="3573015"/>
            <a:ext cx="4024624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10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4246"/>
            <a:ext cx="9324528" cy="85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174246"/>
            <a:ext cx="7772400" cy="938951"/>
          </a:xfrm>
        </p:spPr>
        <p:txBody>
          <a:bodyPr>
            <a:normAutofit/>
          </a:bodyPr>
          <a:lstStyle/>
          <a:p>
            <a:r>
              <a:rPr lang="ru-RU" dirty="0" smtClean="0"/>
              <a:t>«Мухомор»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ом\Desktop\Новая папка\20220305_092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5572" b="12616"/>
          <a:stretch/>
        </p:blipFill>
        <p:spPr bwMode="auto">
          <a:xfrm>
            <a:off x="2483768" y="810005"/>
            <a:ext cx="432048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Дом\Desktop\Новая папка\20220305_0918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6"/>
          <a:stretch/>
        </p:blipFill>
        <p:spPr bwMode="auto">
          <a:xfrm>
            <a:off x="1084908" y="4406242"/>
            <a:ext cx="3168352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Дом\Desktop\Новая папка\20220305_092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4789024"/>
            <a:ext cx="2808312" cy="30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ом\Desktop\Новая папка\20220305_092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8495" r="9875" b="2440"/>
          <a:stretch/>
        </p:blipFill>
        <p:spPr bwMode="auto">
          <a:xfrm>
            <a:off x="5076055" y="4406242"/>
            <a:ext cx="3210199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837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15156"/>
            <a:ext cx="9238234" cy="74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136815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«Снегирь»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Новая папка\IMG_09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184" b="3942"/>
          <a:stretch/>
        </p:blipFill>
        <p:spPr bwMode="auto">
          <a:xfrm>
            <a:off x="2088873" y="980728"/>
            <a:ext cx="208593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Дом\Desktop\Новая папка\IMG_09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4999" r="6147" b="7320"/>
          <a:stretch/>
        </p:blipFill>
        <p:spPr bwMode="auto">
          <a:xfrm>
            <a:off x="5796136" y="1013811"/>
            <a:ext cx="2880320" cy="2703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Дом\Desktop\Новая папка\IMG_09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4779911"/>
            <a:ext cx="4536504" cy="3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ом\Desktop\Новая папка\IMG_09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766"/>
            <a:ext cx="3312368" cy="248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C:\Users\Дом\Desktop\Новая папка\IMG_09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7697"/>
            <a:ext cx="3168352" cy="248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8635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3" y="0"/>
            <a:ext cx="9266074" cy="68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819" y="-28717"/>
            <a:ext cx="7772400" cy="8654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Тряпичная кукла «Колокольчик»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ом\Desktop\Новая папка\IMG_20191126_164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19" y="836712"/>
            <a:ext cx="3192355" cy="245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Дом\Desktop\Новая папка\IMG_20191126_162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28" y="836712"/>
            <a:ext cx="3460944" cy="239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Дом\Desktop\Новая папка\IMG_20191127_161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319235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C:\Users\Дом\Desktop\Новая папка\IMG_20191127_161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63026"/>
            <a:ext cx="2426136" cy="3000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16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-61725"/>
            <a:ext cx="9125474" cy="70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745" y="-61725"/>
            <a:ext cx="7772400" cy="466389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«Веснянка»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ом\Desktop\Новая папка\IMG_20200313_15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9323"/>
            <a:ext cx="170765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Дом\Desktop\Новая папка\IMG_20200313_154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332656"/>
            <a:ext cx="1683983" cy="2245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Дом\Desktop\Новая папка\IMG_20200313_154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52" y="548681"/>
            <a:ext cx="1779661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Дом\Desktop\Новая папка\IMG_20200317_152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89" y="3906143"/>
            <a:ext cx="2880318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Дом\Desktop\Новая папка\IMG_20200317_1527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2438"/>
            <a:ext cx="1820738" cy="242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Дом\Desktop\Новая папка\IMG_20200313_1621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772437"/>
            <a:ext cx="1897941" cy="242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4453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4416"/>
            <a:ext cx="9036496" cy="69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esktop\Новая папка\IMG_20200313_165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1095"/>
            <a:ext cx="2067694" cy="2871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Дом\Desktop\Новая папка\IMG_20200313_164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1096"/>
            <a:ext cx="2050096" cy="284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Дом\Desktop\Новая папка\IMG_20200313_165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64" y="313144"/>
            <a:ext cx="2088232" cy="284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Дом\Desktop\Новая папка\IMG_20200325_144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3945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Дом\Desktop\Новая папка\IMG_20200404_0903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30515"/>
            <a:ext cx="1942353" cy="2589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C:\Users\Дом\Desktop\Новая папка\IMG_20200404_0924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80" y="3399860"/>
            <a:ext cx="1890344" cy="252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C:\Users\Дом\Desktop\Новая папка\IMG_20200404_0925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13" y="3385229"/>
            <a:ext cx="1827350" cy="244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0933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87/3683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6566"/>
            <a:ext cx="7772400" cy="8768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«Работа с бросовым материалом»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ом\Desktop\Новая папка\IMG_0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81" y="1008889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Дом\Desktop\Новая папка\IMG_06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08889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Дом\Desktop\Новая папка\IMG_0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4" y="3885030"/>
            <a:ext cx="3383497" cy="2537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Дом\Desktop\Новая папка\IMG_06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85029"/>
            <a:ext cx="3383497" cy="2537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40991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ФКДОУ Детский сад № 2 «Сказка»</vt:lpstr>
      <vt:lpstr>Работа с тканью «Клубника»</vt:lpstr>
      <vt:lpstr>Презентация PowerPoint</vt:lpstr>
      <vt:lpstr>«Мухомор»</vt:lpstr>
      <vt:lpstr>«Снегирь»</vt:lpstr>
      <vt:lpstr>Тряпичная кукла «Колокольчик»</vt:lpstr>
      <vt:lpstr>«Веснянка»</vt:lpstr>
      <vt:lpstr>Презентация PowerPoint</vt:lpstr>
      <vt:lpstr>«Работа с бросовым материалом»</vt:lpstr>
      <vt:lpstr>Презентация PowerPoint</vt:lpstr>
      <vt:lpstr>«Вышивка»</vt:lpstr>
      <vt:lpstr>Работа с тестом</vt:lpstr>
      <vt:lpstr>        «Спасибо за внимание»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24</cp:revision>
  <dcterms:created xsi:type="dcterms:W3CDTF">2022-03-06T04:58:00Z</dcterms:created>
  <dcterms:modified xsi:type="dcterms:W3CDTF">2022-03-07T06:59:28Z</dcterms:modified>
</cp:coreProperties>
</file>