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8"/>
  </p:handoutMasterIdLst>
  <p:sldIdLst>
    <p:sldId id="259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9" r:id="rId12"/>
    <p:sldId id="293" r:id="rId13"/>
    <p:sldId id="300" r:id="rId14"/>
    <p:sldId id="295" r:id="rId16"/>
    <p:sldId id="296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FF"/>
    <a:srgbClr val="0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hyperlink" Target="https://youtu.be/yCFpVOV364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3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0050" y="5899150"/>
            <a:ext cx="11391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ВОСПРОИЗВЕСТИ ЗВУК, КОГДА КТО-ТО НАХОДИТСЯ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РЯДОМ С ДАТЧИКОМ (ДЕТЕКТОР ПРИБЛИЖЕНИЯ)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doc_2022-02-16_11-51-2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050415" y="157480"/>
            <a:ext cx="8091170" cy="5095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75590" y="320040"/>
            <a:ext cx="11916410" cy="279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4400" b="1">
                <a:sym typeface="+mn-ea"/>
              </a:rPr>
              <a:t>Для измерения расстояния до объекта у</a:t>
            </a:r>
            <a:r>
              <a:rPr lang="ru-RU" altLang="en-US" sz="4400" b="1"/>
              <a:t>льтразвуковой датчик использует скорость, с которой распространяется волна. Какая это волна?</a:t>
            </a:r>
            <a:endParaRPr lang="ru-RU" altLang="en-US" sz="4400" b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27375" t="34090" r="3854" b="39694"/>
          <a:stretch>
            <a:fillRect/>
          </a:stretch>
        </p:blipFill>
        <p:spPr>
          <a:xfrm>
            <a:off x="193675" y="3252470"/>
            <a:ext cx="11804650" cy="3375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84150" y="241300"/>
            <a:ext cx="11848465" cy="2368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3200" b="1"/>
              <a:t>Сигнал тревоги о пропаже объекта</a:t>
            </a:r>
            <a:endParaRPr lang="ru-RU" altLang="en-US" sz="2000" b="1"/>
          </a:p>
          <a:p>
            <a:endParaRPr lang="ru-RU" altLang="en-US" sz="2000" b="1"/>
          </a:p>
          <a:p>
            <a:r>
              <a:rPr lang="ru-RU" altLang="en-US" sz="1600" b="1"/>
              <a:t>Что делает блок ожидания, если вы настроили его на ожидание значения, превышающего пороговое значение?</a:t>
            </a:r>
            <a:endParaRPr lang="ru-RU" altLang="en-US" sz="1600" b="1"/>
          </a:p>
          <a:p>
            <a:endParaRPr lang="ru-RU" altLang="en-US" sz="1600" b="1"/>
          </a:p>
          <a:p>
            <a:r>
              <a:rPr lang="ru-RU" altLang="en-US" sz="1600" b="1"/>
              <a:t>Создайте подпрограмму и измените значение параметра блока ожидания с типом сравнения на «более».</a:t>
            </a:r>
            <a:endParaRPr lang="ru-RU" altLang="en-US" sz="1600" b="1"/>
          </a:p>
          <a:p>
            <a:endParaRPr lang="ru-RU" altLang="en-US" sz="1600" b="1"/>
          </a:p>
          <a:p>
            <a:r>
              <a:rPr lang="ru-RU" altLang="en-US" sz="1600" b="1"/>
              <a:t>Поместите объект перед роботом, загрузите и запустите программу. Теперь попробуйте переместить объект и посмотрите, что произойдет.</a:t>
            </a:r>
            <a:endParaRPr lang="ru-RU" altLang="en-US" sz="1600" b="1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25667" t="18694" r="1823" b="49250"/>
          <a:stretch>
            <a:fillRect/>
          </a:stretch>
        </p:blipFill>
        <p:spPr>
          <a:xfrm>
            <a:off x="183515" y="2750185"/>
            <a:ext cx="11849100" cy="39287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6699250" y="241300"/>
            <a:ext cx="533336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2800" b="1"/>
              <a:t>Изучаем английский в звуковой палитре</a:t>
            </a:r>
            <a:endParaRPr lang="ru-RU" altLang="en-US" sz="2000" b="1"/>
          </a:p>
          <a:p>
            <a:endParaRPr lang="ru-RU" altLang="en-US" sz="2000" b="1"/>
          </a:p>
          <a:p>
            <a:r>
              <a:rPr lang="ru-RU" altLang="en-US" b="1"/>
              <a:t>Вы можете воспроизводить несколько звуков один за другим, чтобы создавать целые законченные фразы и предложения. Попробуйте добавить второй звуковой блок в свою программу, чтобы в нем было написано </a:t>
            </a:r>
            <a:r>
              <a:rPr lang="ru-RU" altLang="en-US" b="1">
                <a:sym typeface="+mn-ea"/>
              </a:rPr>
              <a:t>«</a:t>
            </a:r>
            <a:r>
              <a:rPr lang="ru-RU" altLang="en-US" b="1"/>
              <a:t>Обнаружен объект», а не просто </a:t>
            </a:r>
            <a:r>
              <a:rPr lang="ru-RU" altLang="en-US" b="1">
                <a:sym typeface="+mn-ea"/>
              </a:rPr>
              <a:t>«</a:t>
            </a:r>
            <a:r>
              <a:rPr lang="ru-RU" altLang="en-US" b="1"/>
              <a:t>Привет</a:t>
            </a:r>
            <a:r>
              <a:rPr lang="ru-RU" altLang="en-US" b="1">
                <a:sym typeface="+mn-ea"/>
              </a:rPr>
              <a:t>»</a:t>
            </a:r>
            <a:r>
              <a:rPr lang="ru-RU" altLang="en-US" b="1"/>
              <a:t>!</a:t>
            </a:r>
            <a:endParaRPr lang="ru-RU" altLang="en-US" b="1"/>
          </a:p>
          <a:p>
            <a:endParaRPr lang="ru-RU" altLang="en-US" b="1"/>
          </a:p>
          <a:p>
            <a:r>
              <a:rPr lang="ru-RU" altLang="en-US" b="1"/>
              <a:t>Звуковые параметры </a:t>
            </a:r>
            <a:r>
              <a:rPr lang="ru-RU" altLang="en-US" b="1">
                <a:sym typeface="+mn-ea"/>
              </a:rPr>
              <a:t>«</a:t>
            </a:r>
            <a:r>
              <a:rPr lang="ru-RU" altLang="en-US" b="1"/>
              <a:t>Объект</a:t>
            </a:r>
            <a:r>
              <a:rPr lang="ru-RU" altLang="en-US" b="1">
                <a:sym typeface="+mn-ea"/>
              </a:rPr>
              <a:t>»</a:t>
            </a:r>
            <a:r>
              <a:rPr lang="ru-RU" altLang="en-US" b="1"/>
              <a:t> и </a:t>
            </a:r>
            <a:r>
              <a:rPr lang="ru-RU" altLang="en-US" b="1">
                <a:sym typeface="+mn-ea"/>
              </a:rPr>
              <a:t>«</a:t>
            </a:r>
            <a:r>
              <a:rPr lang="ru-RU" altLang="en-US" b="1"/>
              <a:t>Обнаружен</a:t>
            </a:r>
            <a:r>
              <a:rPr lang="ru-RU" altLang="en-US" b="1">
                <a:sym typeface="+mn-ea"/>
              </a:rPr>
              <a:t>»</a:t>
            </a:r>
            <a:r>
              <a:rPr lang="ru-RU" altLang="en-US" b="1"/>
              <a:t> можно найти в списке выпадающего меню в блоке «Воспроизвести звук». Как бы вы заставили EV3 произносить их один за другим?</a:t>
            </a:r>
            <a:endParaRPr lang="ru-RU" altLang="en-US" b="1"/>
          </a:p>
          <a:p>
            <a:endParaRPr lang="ru-RU" altLang="en-US" b="1"/>
          </a:p>
          <a:p>
            <a:r>
              <a:rPr lang="ru-RU" altLang="en-US"/>
              <a:t>*Используйте </a:t>
            </a:r>
            <a:r>
              <a:rPr lang="en-US" altLang="ru-RU"/>
              <a:t>Google </a:t>
            </a:r>
            <a:r>
              <a:rPr lang="ru-RU" altLang="en-US"/>
              <a:t>или Яндекс  переводчики для поиска нужных слов.</a:t>
            </a:r>
            <a:endParaRPr lang="ru-RU" altLang="en-US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 l="26859" t="30174" r="37113" b="20701"/>
          <a:stretch>
            <a:fillRect/>
          </a:stretch>
        </p:blipFill>
        <p:spPr>
          <a:xfrm>
            <a:off x="161290" y="120015"/>
            <a:ext cx="6378575" cy="6523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313055" y="320040"/>
            <a:ext cx="11719560" cy="2368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3200" b="1"/>
              <a:t>Режим изменения ультразвукового датчика</a:t>
            </a:r>
            <a:endParaRPr lang="ru-RU" altLang="en-US" sz="2000" b="1"/>
          </a:p>
          <a:p>
            <a:endParaRPr lang="ru-RU" altLang="en-US" sz="2000" b="1"/>
          </a:p>
          <a:p>
            <a:r>
              <a:rPr lang="ru-RU" altLang="en-US" sz="1600"/>
              <a:t>В дополнение к «Сравнению» значения датчика с пороговым значением (равно, более или менее), блок можеть ждать до тех пор, пока не сможет обнаружить насколько изменилось значение датчика с момента запуска команды.</a:t>
            </a:r>
            <a:endParaRPr lang="ru-RU" altLang="en-US" sz="1600"/>
          </a:p>
          <a:p>
            <a:endParaRPr lang="ru-RU" altLang="en-US" sz="1600"/>
          </a:p>
          <a:p>
            <a:r>
              <a:rPr lang="ru-RU" altLang="en-US" sz="1600"/>
              <a:t>Поместите объект перед ультразвуковым датчиком. Измените режим ожидания на значение «изменилось больше, чем на». Установите значение "5" для параметра «Сумма». Запустите программу, затем перемещайте объект на 5 см ближе или дальше от ультразвукового датчика.</a:t>
            </a:r>
            <a:endParaRPr lang="ru-RU" altLang="en-US" sz="160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 l="26115" t="17347" r="9875" b="54757"/>
          <a:stretch>
            <a:fillRect/>
          </a:stretch>
        </p:blipFill>
        <p:spPr>
          <a:xfrm>
            <a:off x="313055" y="2813685"/>
            <a:ext cx="11718925" cy="3830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55270" y="324485"/>
            <a:ext cx="11682095" cy="63696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3600" b="1"/>
              <a:t>КАК РАБОТАЕТ УЛЬТРАЗВУКОВОЙ ДАТЧИК</a:t>
            </a:r>
            <a:endParaRPr lang="ru-RU" altLang="en-US" sz="3600" b="1"/>
          </a:p>
          <a:p>
            <a:pPr algn="ctr"/>
            <a:endParaRPr lang="ru-RU" altLang="en-US" sz="3600" b="1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Ультразвуковой датчик использует скорость, с которой распространяются звуковые волны, для измерения расстояния до объекта.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Датчик имеет два отверстия на передней панели; одно отверстие излучает ультразвуковые волны, в то время как другое принимает их.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altLang="en-US" sz="2800"/>
              <a:t>Ультразвуковой датчик измеряет расстояние, определяя время, необходимое для того, чтобы ультразвуковая волна, посылаемая излучателем, отскочила от объекта и вернулась к приемнику.</a:t>
            </a:r>
            <a:endParaRPr lang="ru-RU" altLang="en-US" sz="280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ru-RU" altLang="en-US" sz="2800"/>
          </a:p>
          <a:p>
            <a:pPr indent="0" algn="ctr">
              <a:buFont typeface="Arial" panose="020B0604020202020204" pitchFamily="34" charset="0"/>
              <a:buNone/>
            </a:pPr>
            <a:r>
              <a:rPr lang="ru-RU" altLang="en-US" sz="2800" i="1"/>
              <a:t>После занятия посмотрите видео об устройстве ультразвукового датчика </a:t>
            </a:r>
            <a:r>
              <a:rPr lang="ru-RU" altLang="en-US" sz="2800" i="1">
                <a:hlinkClick r:id="rId1" tooltip="" action="ppaction://hlinkfile"/>
              </a:rPr>
              <a:t>https://youtu.be/yCFpVOV364U</a:t>
            </a:r>
            <a:r>
              <a:rPr lang="ru-RU" altLang="en-US" sz="2800" i="1"/>
              <a:t> </a:t>
            </a:r>
            <a:endParaRPr lang="ru-RU" altLang="en-US" sz="2800"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67800" y="6070343"/>
            <a:ext cx="1125601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РАСПОЛОЖЕНИЕ УЛЬТРАЗВУКОВОГО ДАТЧИКА. ПОРТ ПОДКЛЮЧЕНИЯ 4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Изображение 3" descr="config-ultr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210" y="161290"/>
            <a:ext cx="10101580" cy="5674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11560" y="5835393"/>
            <a:ext cx="69684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Шаг 1. НАЧНИТЕ НОВЫЙ ПРОЕКТ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" name="doc_2022-02-15_21-17-18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51635" y="392430"/>
            <a:ext cx="8888095" cy="4839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8553" y="4823203"/>
            <a:ext cx="1191323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Шаг 2. Перейдите в палитру «Датчики» и перенесите блок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«Подождите, пока расстояние...» Оставьте значение,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«как есть»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b="60458"/>
          <a:stretch>
            <a:fillRect/>
          </a:stretch>
        </p:blipFill>
        <p:spPr>
          <a:xfrm>
            <a:off x="-635" y="0"/>
            <a:ext cx="12192000" cy="3615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2895" y="4535170"/>
            <a:ext cx="1158621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Шаг 3. Добавьте блок</a:t>
            </a:r>
            <a:r>
              <a:rPr lang="en-US" alt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«Воспроизвести звук ... до завершения программы»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с фиолетовой палитры «ЗвукИ».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Выберите понравившийся звук, который будет проигран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через динамик модуля </a:t>
            </a:r>
            <a:r>
              <a:rPr lang="en-US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EV3</a:t>
            </a:r>
            <a:r>
              <a:rPr 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</a:t>
            </a:r>
            <a:r>
              <a:rPr lang="en-US" alt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нашем случае он скажет “</a:t>
            </a:r>
            <a:r>
              <a:rPr lang="en-US" altLang="ru-RU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Hello!</a:t>
            </a:r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”.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 b="55326"/>
          <a:stretch>
            <a:fillRect/>
          </a:stretch>
        </p:blipFill>
        <p:spPr>
          <a:xfrm>
            <a:off x="-635" y="0"/>
            <a:ext cx="12192000" cy="4084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69183" y="4985763"/>
            <a:ext cx="9450705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Шаг </a:t>
            </a:r>
            <a:r>
              <a:rPr lang="en-US" altLang="ru-RU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4</a:t>
            </a:r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 Добавьте блок «Выход из программы»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с панели управления и поместите его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в нижней части подпрограммы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 b="49056"/>
          <a:stretch>
            <a:fillRect/>
          </a:stretch>
        </p:blipFill>
        <p:spPr>
          <a:xfrm>
            <a:off x="-1270" y="0"/>
            <a:ext cx="12192000" cy="4658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8635" y="5260083"/>
            <a:ext cx="105930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Шаг </a:t>
            </a:r>
            <a:r>
              <a:rPr lang="en-US" altLang="ru-RU" sz="4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5</a:t>
            </a:r>
            <a:r>
              <a:rPr lang="ru-RU" alt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 Переименуйте и сохраните проект</a:t>
            </a:r>
            <a:endParaRPr lang="ru-RU" altLang="en-US" sz="40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rcRect b="49771"/>
          <a:stretch>
            <a:fillRect/>
          </a:stretch>
        </p:blipFill>
        <p:spPr>
          <a:xfrm>
            <a:off x="-635" y="-426085"/>
            <a:ext cx="12192000" cy="45929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6685" y="4542155"/>
            <a:ext cx="1185862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Шаг </a:t>
            </a:r>
            <a:r>
              <a:rPr lang="en-US" altLang="ru-RU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6</a:t>
            </a:r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. Выгрузите программу в модуль </a:t>
            </a:r>
            <a:r>
              <a:rPr lang="en-US" altLang="ru-RU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EV3.</a:t>
            </a:r>
            <a:endParaRPr lang="en-US" altLang="ru-RU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sz="3200" b="1">
                <a:sym typeface="+mn-ea"/>
              </a:rPr>
              <a:t>Установите робота в области, перед которой ничего нет.</a:t>
            </a:r>
            <a:endParaRPr lang="en-US" altLang="ru-RU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  <a:p>
            <a:pPr algn="ctr"/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Запустите проект</a:t>
            </a:r>
            <a:r>
              <a:rPr lang="en-US" altLang="ru-RU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 </a:t>
            </a:r>
            <a:r>
              <a:rPr lang="ru-RU" altLang="en-US" sz="3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sym typeface="+mn-ea"/>
              </a:rPr>
              <a:t>на выполнение</a:t>
            </a:r>
            <a:r>
              <a:rPr lang="ru-RU" altLang="en-US" sz="3200" b="1">
                <a:sym typeface="+mn-ea"/>
              </a:rPr>
              <a:t>, а затем</a:t>
            </a:r>
            <a:endParaRPr lang="ru-RU" altLang="en-US" sz="3200" b="1">
              <a:sym typeface="+mn-ea"/>
            </a:endParaRPr>
          </a:p>
          <a:p>
            <a:pPr algn="ctr"/>
            <a:r>
              <a:rPr lang="ru-RU" altLang="en-US" sz="3200" b="1">
                <a:sym typeface="+mn-ea"/>
              </a:rPr>
              <a:t>пройдите мимо или помашите рукой перед роботом!</a:t>
            </a:r>
            <a:endParaRPr lang="ru-RU" altLang="en-US" sz="3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40995" y="4460240"/>
            <a:ext cx="115100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ru-RU" altLang="en-US" sz="2400"/>
              <a:t> </a:t>
            </a:r>
            <a:endParaRPr lang="ru-RU" altLang="en-US" sz="2400"/>
          </a:p>
        </p:txBody>
      </p:sp>
      <p:pic>
        <p:nvPicPr>
          <p:cNvPr id="9" name="doc_2022-02-16_11-51-22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01570" y="169545"/>
            <a:ext cx="7348855" cy="3856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74955" y="320040"/>
            <a:ext cx="1165352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3200" b="1"/>
              <a:t>Какой из следующих блоков следует использовать для ожидания, пока ультразвуковой дальномер не обнаружит объект на расстоянии меньше 10 см?</a:t>
            </a:r>
            <a:endParaRPr lang="ru-RU" altLang="en-US" sz="280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rcRect l="25234" t="21826" r="1182" b="14451"/>
          <a:stretch>
            <a:fillRect/>
          </a:stretch>
        </p:blipFill>
        <p:spPr>
          <a:xfrm>
            <a:off x="274955" y="1888490"/>
            <a:ext cx="7419975" cy="481901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KSO_WM_MEDIACOVER_FLAG" val="1"/>
  <p:tag name="KSO_WM_UNIT_MEDIACOVER_BTN_STATE" val="1"/>
</p:tagLst>
</file>

<file path=ppt/tags/tag3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3013</Words>
  <Application>WPS Presentation</Application>
  <PresentationFormat>宽屏</PresentationFormat>
  <Paragraphs>64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Arial Unicode MS</vt:lpstr>
      <vt:lpstr>Calibri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Пользователь</cp:lastModifiedBy>
  <cp:revision>57</cp:revision>
  <dcterms:created xsi:type="dcterms:W3CDTF">2018-03-19T03:11:00Z</dcterms:created>
  <dcterms:modified xsi:type="dcterms:W3CDTF">2022-02-16T10:00:40Z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1049-11.2.0.10463</vt:lpwstr>
  </property>
  <property fmtid="{D5CDD505-2E9C-101B-9397-08002B2CF9AE}" pid="3" name="ICV">
    <vt:lpwstr>DCF914FF0B364392BF7EA7907A165640</vt:lpwstr>
  </property>
</Properties>
</file>