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9" r:id="rId6"/>
    <p:sldId id="260" r:id="rId7"/>
    <p:sldId id="265" r:id="rId8"/>
    <p:sldId id="261" r:id="rId9"/>
    <p:sldId id="280" r:id="rId10"/>
    <p:sldId id="281" r:id="rId11"/>
    <p:sldId id="262" r:id="rId12"/>
    <p:sldId id="282" r:id="rId13"/>
    <p:sldId id="263" r:id="rId14"/>
    <p:sldId id="266" r:id="rId15"/>
    <p:sldId id="267" r:id="rId16"/>
    <p:sldId id="268" r:id="rId17"/>
    <p:sldId id="270" r:id="rId18"/>
    <p:sldId id="271" r:id="rId19"/>
    <p:sldId id="273" r:id="rId20"/>
    <p:sldId id="274" r:id="rId21"/>
    <p:sldId id="276" r:id="rId22"/>
    <p:sldId id="275" r:id="rId23"/>
    <p:sldId id="264" r:id="rId24"/>
    <p:sldId id="283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>
        <p:scale>
          <a:sx n="80" d="100"/>
          <a:sy n="80" d="100"/>
        </p:scale>
        <p:origin x="-965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66B4-27D5-4F80-B91A-7E22F315308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D01A6-4A7D-414B-8E00-A23263635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olgn\Desktop\&#1087;&#1077;&#1090;&#1088;%201\mike-leite-tim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olgn\Desktop\mike-leite-time.mp3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642918"/>
            <a:ext cx="6672282" cy="302897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«Петр 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b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живописи»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643446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Онлайн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-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выставка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портретов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mike-leite-ti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428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06329_15-p-fon-po-geografii-dlya-prezentatsii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2786082" cy="629763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Знаменитая работа голландского художника, ученика Рембрандта, Арнольда де Гельдера создана во время пребывания Петра Алексеевича в Голландии. Однако до сих пор неизвестно, написан ли портрет с натуры, так работа художника отличается некой самобытностью.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ortrety-petra-i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14290"/>
            <a:ext cx="4694868" cy="649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57166"/>
            <a:ext cx="3629028" cy="592935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Петре I многие деятели науки и искусств отправлялись на обучение за рубеж — как, например, Иван Никитин, первый придворный художник, получивший образование во Флоренции.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l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Портрет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кисти Никитина настолько нравился Петру, что император распорядился, чтобы художник сделал его копии и для царского окружения.</a:t>
            </a:r>
          </a:p>
        </p:txBody>
      </p:sp>
      <p:pic>
        <p:nvPicPr>
          <p:cNvPr id="5" name="Рисунок 4" descr="никитин.475x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59064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6357958"/>
            <a:ext cx="328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Портрет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Петра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Иван Никитин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06329_15-p-fon-po-geografii-dlya-prezentatsii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2857520" cy="5643602"/>
          </a:xfrm>
        </p:spPr>
        <p:txBody>
          <a:bodyPr>
            <a:noAutofit/>
          </a:bodyPr>
          <a:lstStyle/>
          <a:p>
            <a:pPr algn="r"/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 1717 году русский царь прибыл на лечение в Гаагу. Именно там нидерландский художник, один из известнейших портретистов лейденской школы, запечатлел образ своего великого современника.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 неофициальным сведениям, сейчас оригинал </a:t>
            </a: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Моора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находится в частном собрании.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ortrety-petra-i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090" y="214290"/>
            <a:ext cx="4433910" cy="590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6000768"/>
            <a:ext cx="2376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Портрет Петра I.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Карел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Моор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(1717)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оганн Готфрид Таннауер. Портрет императора Петра I. 1716. Музеи Московского Кремля.475x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399160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285728"/>
            <a:ext cx="457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 картине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Таннауэра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Петр I изображен в полный рост, а он у императора был выдающимся — 2 метра 4 сантиметра. Французский герцог Сен-Симон, у которого Петр I гостил в Париже, описывал императора так: 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«…Вся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наружность его выказывала ум, размышление и величие и не лишена была прелести»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211669"/>
            <a:ext cx="3019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Портрет императора Петра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Иоганн Готфрид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Таннауэр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3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ntropov_petr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3500462" cy="595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rogdin_petr_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928670"/>
            <a:ext cx="4071966" cy="57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6211669"/>
            <a:ext cx="2331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А.П.Антропов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Портрет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Петра I. 1770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142852"/>
            <a:ext cx="238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П.С.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Дрождин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Портрет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Петра I. 1795</a:t>
            </a:r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irillov_petr_1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97841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irrilov_petr_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000108"/>
            <a:ext cx="3786214" cy="525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irrilov_petr_i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263" y="2214554"/>
            <a:ext cx="3418737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14678" y="6211669"/>
            <a:ext cx="2030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Сергей Кириллов.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Пётр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I. 1982—1984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«Думы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России»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(Петр Первый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1984, Сергей Кириллов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785850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Сергей Кириллов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«Морским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судам быть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!»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Петр I). 1985 г.</a:t>
            </a:r>
          </a:p>
        </p:txBody>
      </p:sp>
    </p:spTree>
  </p:cSld>
  <p:clrMapOvr>
    <a:masterClrMapping/>
  </p:clrMapOvr>
  <p:transition advTm="7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7358082" cy="1470025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Кроме портретных работ, художники создали множество изображений Петра I описывающих какие-либо знаменательные события из жизни царя.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udoyarov_petr_i_800x1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43050"/>
            <a:ext cx="340777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531905031_15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357430"/>
            <a:ext cx="4857752" cy="362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4337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Алексей Гаврилович Венецианов.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Петр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Великий.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Санкт-Петербурга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85784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Петр I сажает дуб.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В. П.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Худояров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1860-е</a:t>
            </a:r>
          </a:p>
        </p:txBody>
      </p:sp>
    </p:spTree>
  </p:cSld>
  <p:clrMapOvr>
    <a:masterClrMapping/>
  </p:clrMapOvr>
  <p:transition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eter-the-great-and-his-son-alex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6211669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«Петр I допрашивает царевича Алексея Петровича в Петергофе», 1871. Художник Николай Николаевич Ге.</a:t>
            </a:r>
          </a:p>
        </p:txBody>
      </p:sp>
    </p:spTree>
  </p:cSld>
  <p:clrMapOvr>
    <a:masterClrMapping/>
  </p:clrMapOvr>
  <p:transition advTm="7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ushakov_petr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066857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Петр Великий спасает утопающих на </a:t>
            </a:r>
            <a:r>
              <a:rPr lang="ru-RU" b="1" dirty="0" err="1">
                <a:solidFill>
                  <a:schemeClr val="bg1"/>
                </a:solidFill>
              </a:rPr>
              <a:t>Лахте</a:t>
            </a:r>
            <a:r>
              <a:rPr lang="ru-RU" b="1" dirty="0">
                <a:solidFill>
                  <a:schemeClr val="bg1"/>
                </a:solidFill>
              </a:rPr>
              <a:t>. 1844 — </a:t>
            </a:r>
            <a:r>
              <a:rPr lang="ru-RU" b="1" dirty="0" err="1">
                <a:solidFill>
                  <a:schemeClr val="bg1"/>
                </a:solidFill>
              </a:rPr>
              <a:t>Шамшин</a:t>
            </a:r>
            <a:r>
              <a:rPr lang="ru-RU" b="1" dirty="0">
                <a:solidFill>
                  <a:schemeClr val="bg1"/>
                </a:solidFill>
              </a:rPr>
              <a:t> Петр Михайлович</a:t>
            </a:r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obrovolskyi_petr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792529" cy="535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8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Здесь будет город заложен. 1880. — Добровольский Николай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Флорианович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142984"/>
            <a:ext cx="5786478" cy="218440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Личность Петра Великого была настолько яркой, что образ императора неоднократно воплощён в живописи.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6400800" cy="29289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Предлагаем посмотреть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подборку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картин, написанных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разные годы, разными художниками – но об одном человеке, чью роль в истории России и Петербурга невозможно переоценить.</a:t>
            </a:r>
            <a:endParaRPr lang="ru-RU" dirty="0"/>
          </a:p>
        </p:txBody>
      </p:sp>
    </p:spTree>
  </p:cSld>
  <p:clrMapOvr>
    <a:masterClrMapping/>
  </p:clrMapOvr>
  <p:transition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b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14554"/>
            <a:ext cx="446119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42852"/>
            <a:ext cx="4061739" cy="4549148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Демаков Евгений Александрович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р. 1968).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Пётр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I и Евдокия Лопухина,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2011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Юрий Панцырев.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Пётр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I и А. Д. Меншиков.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1980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63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8607934" cy="563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167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Лев Феликсович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Лагорио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берегу пустынных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волн».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-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479348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6000768"/>
            <a:ext cx="3079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Отдых Петра I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Художник </a:t>
            </a:r>
            <a:r>
              <a:rPr lang="ru-RU" b="1" dirty="0">
                <a:solidFill>
                  <a:schemeClr val="bg1"/>
                </a:solidFill>
              </a:rPr>
              <a:t>Михаил </a:t>
            </a:r>
            <a:r>
              <a:rPr lang="ru-RU" b="1" dirty="0" err="1" smtClean="0">
                <a:solidFill>
                  <a:schemeClr val="bg1"/>
                </a:solidFill>
              </a:rPr>
              <a:t>Шаньков</a:t>
            </a:r>
            <a:endParaRPr lang="ru-RU" dirty="0"/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86242"/>
            <a:ext cx="2771772" cy="2471758"/>
          </a:xfrm>
        </p:spPr>
        <p:txBody>
          <a:bodyPr>
            <a:normAutofit fontScale="92500"/>
          </a:bodyPr>
          <a:lstStyle/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Художнику пришлось работать в экстремальных условиях: времени для написания последнего портрета императора было мало. Автору картины удалось создать в кратчайшие сроки смелый, трагичный и величественный образ.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И. Никитин. Пётр I на смертном одре..475x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071546"/>
            <a:ext cx="403402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3240" y="214290"/>
            <a:ext cx="3277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Иван Никитин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«Петр I на смертном одре»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857232"/>
            <a:ext cx="2214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Для написания посмертного портрета императора пригласили все того же Ивана Никитина. </a:t>
            </a:r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06329_15-p-fon-po-geografii-dlya-prezentatsii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899"/>
            <a:ext cx="9334533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929486" cy="635795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Конечно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истинного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облика легендарного  героя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русской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истории не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 познать,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так как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взгляд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каждого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художника,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написавшего портрет Петра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Великого,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своеобразен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 субъективен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Русские художники, столкнувшись с европейской модой, с достоинством прошли испытания новой школы и добились мастерства в сложном деле: непростительно оказаться «позади планеты всей».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</p:spTree>
  </p:cSld>
  <p:clrMapOvr>
    <a:masterClrMapping/>
  </p:clrMapOvr>
  <p:transition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Благодарим </a:t>
            </a:r>
            <a:b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</a:t>
            </a:r>
            <a:b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9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256"/>
            <a:ext cx="6000792" cy="1752600"/>
          </a:xfrm>
        </p:spPr>
        <p:txBody>
          <a:bodyPr/>
          <a:lstStyle/>
          <a:p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внимание!</a:t>
            </a:r>
            <a:endParaRPr lang="ru-RU" sz="8800" dirty="0"/>
          </a:p>
        </p:txBody>
      </p:sp>
      <p:pic>
        <p:nvPicPr>
          <p:cNvPr id="7" name="mike-leite-ti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7772400" cy="185738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Петр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Великий </a:t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царь всея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Руси и император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всероссийский</a:t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9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июня 1672 г. – 8 февраля 1725 г.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lide-2.jpg"/>
          <p:cNvPicPr>
            <a:picLocks noChangeAspect="1"/>
          </p:cNvPicPr>
          <p:nvPr/>
        </p:nvPicPr>
        <p:blipFill>
          <a:blip r:embed="rId3"/>
          <a:srcRect l="13760" t="2697" r="14159" b="5749"/>
          <a:stretch>
            <a:fillRect/>
          </a:stretch>
        </p:blipFill>
        <p:spPr>
          <a:xfrm>
            <a:off x="2428860" y="1928802"/>
            <a:ext cx="4000528" cy="4286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14546" y="6215082"/>
            <a:ext cx="447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А. М. Матвеев. Портрет Петра I. 1724-1725.</a:t>
            </a:r>
          </a:p>
        </p:txBody>
      </p:sp>
    </p:spTree>
  </p:cSld>
  <p:clrMapOvr>
    <a:masterClrMapping/>
  </p:clrMapOvr>
  <p:transition advTm="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74372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Портрет из «Царского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титулярника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643050"/>
            <a:ext cx="2928958" cy="485778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Именно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 «Царском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титулярнике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» будущий император изображён впервые. К сожалению, история создания этого портрета, его достоверность и автор неизвестны.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482" name="AutoShape 2" descr="https://b1.culture.ru/c/797667.475x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C:\Users\dolgn\Desktop\797667.475x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2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20" y="1441213"/>
            <a:ext cx="4116713" cy="520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06329_15-p-fon-po-geografii-dlya-prezentatsii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928802"/>
            <a:ext cx="3143272" cy="46434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Гравюра написана с неизвестного оригинала и представляет собой портреты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сыновей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царя Алексея Михайловича. Интересно, что именно это произведение считается единственным известным изображением будущего императора до переворота 1689 года.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ortrety-petra-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4786347" cy="657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285728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Гравюра с изображением царей Ивана и Петра Алексеевичей.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Николас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Лармессен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(1685)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3886200"/>
            <a:ext cx="2700334" cy="1752600"/>
          </a:xfrm>
        </p:spPr>
        <p:txBody>
          <a:bodyPr>
            <a:noAutofit/>
          </a:bodyPr>
          <a:lstStyle/>
          <a:p>
            <a:pPr algn="l"/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питер.475x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330684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214290"/>
            <a:ext cx="335758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 1697–1698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годах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когда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Петр был в Голландии, его портрет написал местный художник 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Питер </a:t>
            </a:r>
            <a:r>
              <a:rPr lang="ru-RU" sz="30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ван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дер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0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Верф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3000" b="1" dirty="0" smtClean="0"/>
              <a:t> С 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XIX века картина находилась в Царскосельском дворце, сейчас — в Государственном Эрмитаже</a:t>
            </a:r>
          </a:p>
          <a:p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14290"/>
            <a:ext cx="3786214" cy="614366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ветская живопись начала развиваться в России именно при Петре I, и на смену старинным парсунам пришли картины в европейском стиле. 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Этот портрет написан во время визита царя в Париж с натуры. Сейчас работа находится в Эрмитаже</a:t>
            </a:r>
            <a:r>
              <a:rPr lang="ru-RU" dirty="0" smtClean="0"/>
              <a:t>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spcBef>
                <a:spcPts val="0"/>
              </a:spcBef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jan_mark_petr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46655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Жан — Марк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Натье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Портрет Петра Первого. 1717 г.</a:t>
            </a:r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0806329_15-p-fon-po-geografii-dlya-prezentatsii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988029"/>
            <a:ext cx="2928958" cy="869971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000108"/>
            <a:ext cx="3214710" cy="550072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Работа немецкого живописца, наиболее популярного портретиста Великобритании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действительно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написана с натуры и отличается большим сходством. Однако она скрывает в себе тайну: дело в том, что над полотном работали два художника — Готфрид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Кнеллером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и морской живописец Вильгельм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ван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де Вельде (последний писал фон). Сейчас знаменитый портрет находится в английском королевском собрании картин, во дворце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Гемптон-Корт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 descr="kneller_petr_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000108"/>
            <a:ext cx="3265105" cy="565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29322" y="285728"/>
            <a:ext cx="2642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Кнеллер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Портрет Петра I. 1698.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06329_15-p-fon-po-geografii-dlya-prezentatsii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6083320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Представленная картина — творение Бенедикта Кофра, придворного живописца датского короля. Скорее всего, написана летом или осенью 1716 года, когда царь находился с длительным визитом в Копенгагене. Государь изображён в Андреевской ленте и с датским орденом Слона на шее — высшая национальная награда Дании. Посмотреть оригинал сегодня можно в Петергофском дворце.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ortrety-petra-i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76253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364</Words>
  <Application>Microsoft Office PowerPoint</Application>
  <PresentationFormat>Экран (4:3)</PresentationFormat>
  <Paragraphs>73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«Петр I  в  живописи»</vt:lpstr>
      <vt:lpstr>Личность Петра Великого была настолько яркой, что образ императора неоднократно воплощён в живописи.   </vt:lpstr>
      <vt:lpstr>Петр I Великий  царь всея Руси и император всероссийский 9 июня 1672 г. – 8 февраля 1725 г.</vt:lpstr>
      <vt:lpstr>Портрет из «Царского титулярника» </vt:lpstr>
      <vt:lpstr>Гравюра написана с неизвестного оригинала и представляет собой портреты сыновей царя Алексея Михайловича. Интересно, что именно это произведение считается единственным известным изображением будущего императора до переворота 1689 года.</vt:lpstr>
      <vt:lpstr>Слайд 6</vt:lpstr>
      <vt:lpstr>Слайд 7</vt:lpstr>
      <vt:lpstr>Слайд 8</vt:lpstr>
      <vt:lpstr>Представленная картина — творение Бенедикта Кофра, придворного живописца датского короля. Скорее всего, написана летом или осенью 1716 года, когда царь находился с длительным визитом в Копенгагене. Государь изображён в Андреевской ленте и с датским орденом Слона на шее — высшая национальная награда Дании. Посмотреть оригинал сегодня можно в Петергофском дворце.</vt:lpstr>
      <vt:lpstr>Знаменитая работа голландского художника, ученика Рембрандта, Арнольда де Гельдера создана во время пребывания Петра Алексеевича в Голландии. Однако до сих пор неизвестно, написан ли портрет с натуры, так работа художника отличается некой самобытностью.</vt:lpstr>
      <vt:lpstr>Слайд 11</vt:lpstr>
      <vt:lpstr>В 1717 году русский царь прибыл на лечение в Гаагу. Именно там нидерландский художник, один из известнейших портретистов лейденской школы, запечатлел образ своего великого современника. По неофициальным сведениям, сейчас оригинал Моора находится в частном собрании. </vt:lpstr>
      <vt:lpstr>Слайд 13</vt:lpstr>
      <vt:lpstr>Слайд 14</vt:lpstr>
      <vt:lpstr>Слайд 15</vt:lpstr>
      <vt:lpstr>Кроме портретных работ, художники создали множество изображений Петра I описывающих какие-либо знаменательные события из жизни царя.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   Конечно, истинного облика легендарного  героя русской истории не познать, так как взгляд каждого художника, написавшего портрет Петра Великого, своеобразен и субъективен.  Но Русские художники, столкнувшись с европейской модой, с достоинством прошли испытания новой школы и добились мастерства в сложном деле: непростительно оказаться «позади планеты всей». </vt:lpstr>
      <vt:lpstr>       Благодарим  за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 Подольская</dc:creator>
  <cp:lastModifiedBy>Лидия Подольская</cp:lastModifiedBy>
  <cp:revision>40</cp:revision>
  <dcterms:created xsi:type="dcterms:W3CDTF">2022-02-02T06:35:08Z</dcterms:created>
  <dcterms:modified xsi:type="dcterms:W3CDTF">2022-02-04T09:29:30Z</dcterms:modified>
</cp:coreProperties>
</file>